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anose="020B0604020202020204" charset="0"/>
      <p:regular r:id="rId17"/>
    </p:embeddedFont>
    <p:embeddedFont>
      <p:font typeface="DM Sans Bold" panose="020B0604020202020204" charset="0"/>
      <p:regular r:id="rId18"/>
    </p:embeddedFont>
    <p:embeddedFont>
      <p:font typeface="Garet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1D4779"/>
    <a:srgbClr val="28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28600" y="2664746"/>
            <a:ext cx="9753599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8"/>
              </a:lnSpc>
            </a:pPr>
            <a:r>
              <a:rPr lang="en-US" sz="13800" b="1" dirty="0">
                <a:solidFill>
                  <a:srgbClr val="0F4C75"/>
                </a:solidFill>
                <a:latin typeface="Garet Bold"/>
                <a:ea typeface="Garet Bold"/>
                <a:cs typeface="Garet Bold"/>
                <a:sym typeface="Garet Bold"/>
              </a:rPr>
              <a:t> Profile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8563" y="4095401"/>
            <a:ext cx="7445874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21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21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8563" y="5829300"/>
            <a:ext cx="5563917" cy="591450"/>
            <a:chOff x="0" y="0"/>
            <a:chExt cx="1574344" cy="2416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4344" cy="241670"/>
            </a:xfrm>
            <a:custGeom>
              <a:avLst/>
              <a:gdLst/>
              <a:ahLst/>
              <a:cxnLst/>
              <a:rect l="l" t="t" r="r" b="b"/>
              <a:pathLst>
                <a:path w="1531221" h="241670">
                  <a:moveTo>
                    <a:pt x="59484" y="0"/>
                  </a:moveTo>
                  <a:lnTo>
                    <a:pt x="1471737" y="0"/>
                  </a:lnTo>
                  <a:cubicBezTo>
                    <a:pt x="1487513" y="0"/>
                    <a:pt x="1502643" y="6267"/>
                    <a:pt x="1513798" y="17422"/>
                  </a:cubicBezTo>
                  <a:cubicBezTo>
                    <a:pt x="1524954" y="28578"/>
                    <a:pt x="1531221" y="43708"/>
                    <a:pt x="1531221" y="59484"/>
                  </a:cubicBezTo>
                  <a:lnTo>
                    <a:pt x="1531221" y="182186"/>
                  </a:lnTo>
                  <a:cubicBezTo>
                    <a:pt x="1531221" y="197962"/>
                    <a:pt x="1524954" y="213092"/>
                    <a:pt x="1513798" y="224247"/>
                  </a:cubicBezTo>
                  <a:cubicBezTo>
                    <a:pt x="1502643" y="235403"/>
                    <a:pt x="1487513" y="241670"/>
                    <a:pt x="1471737" y="241670"/>
                  </a:cubicBezTo>
                  <a:lnTo>
                    <a:pt x="59484" y="241670"/>
                  </a:lnTo>
                  <a:cubicBezTo>
                    <a:pt x="26632" y="241670"/>
                    <a:pt x="0" y="215038"/>
                    <a:pt x="0" y="182186"/>
                  </a:cubicBezTo>
                  <a:lnTo>
                    <a:pt x="0" y="59484"/>
                  </a:lnTo>
                  <a:cubicBezTo>
                    <a:pt x="0" y="43708"/>
                    <a:pt x="6267" y="28578"/>
                    <a:pt x="17422" y="17422"/>
                  </a:cubicBezTo>
                  <a:cubicBezTo>
                    <a:pt x="28578" y="6267"/>
                    <a:pt x="43708" y="0"/>
                    <a:pt x="59484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531221" cy="2416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www.yoursite.com</a:t>
              </a:r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76A9D3E3-EA3F-4521-A421-26382FF93994}"/>
              </a:ext>
            </a:extLst>
          </p:cNvPr>
          <p:cNvSpPr txBox="1"/>
          <p:nvPr/>
        </p:nvSpPr>
        <p:spPr>
          <a:xfrm>
            <a:off x="658563" y="734468"/>
            <a:ext cx="9524999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58"/>
              </a:lnSpc>
            </a:pPr>
            <a:r>
              <a:rPr lang="en-US" sz="13800" b="1" dirty="0">
                <a:solidFill>
                  <a:srgbClr val="0F4C75"/>
                </a:solidFill>
                <a:latin typeface="Garet Bold"/>
                <a:ea typeface="Garet Bold"/>
                <a:cs typeface="Garet Bold"/>
                <a:sym typeface="Garet Bold"/>
              </a:rPr>
              <a:t>Company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974089" y="3537978"/>
            <a:ext cx="7786523" cy="79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82"/>
              </a:lnSpc>
              <a:spcBef>
                <a:spcPct val="0"/>
              </a:spcBef>
            </a:pPr>
            <a:r>
              <a:rPr lang="en-US" sz="543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5430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CONTACT 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61816" y="5187380"/>
            <a:ext cx="3098796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90"/>
              </a:lnSpc>
              <a:spcBef>
                <a:spcPct val="0"/>
              </a:spcBef>
            </a:pPr>
            <a:r>
              <a:rPr lang="en-US" sz="3278" b="1" dirty="0">
                <a:solidFill>
                  <a:srgbClr val="FFFF00"/>
                </a:solidFill>
                <a:latin typeface="DM Sans Bold"/>
                <a:ea typeface="DM Sans Bold"/>
                <a:cs typeface="DM Sans Bold"/>
                <a:sym typeface="DM Sans Bold"/>
              </a:rPr>
              <a:t>Message 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54205" y="5786869"/>
            <a:ext cx="5306407" cy="48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57"/>
              </a:lnSpc>
              <a:spcBef>
                <a:spcPct val="0"/>
              </a:spcBef>
            </a:pPr>
            <a:r>
              <a:rPr lang="en-US" sz="2826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admin@yoursite.com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38777" y="6544253"/>
            <a:ext cx="41218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90"/>
              </a:lnSpc>
              <a:spcBef>
                <a:spcPct val="0"/>
              </a:spcBef>
            </a:pPr>
            <a:r>
              <a:rPr lang="en-US" sz="3278" b="1" dirty="0">
                <a:solidFill>
                  <a:srgbClr val="FFFF00"/>
                </a:solidFill>
                <a:latin typeface="DM Sans Bold"/>
                <a:ea typeface="DM Sans Bold"/>
                <a:cs typeface="DM Sans Bold"/>
                <a:sym typeface="DM Sans Bold"/>
              </a:rPr>
              <a:t>Mailing Address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54205" y="7143742"/>
            <a:ext cx="5306407" cy="48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57"/>
              </a:lnSpc>
              <a:spcBef>
                <a:spcPct val="0"/>
              </a:spcBef>
            </a:pPr>
            <a:r>
              <a:rPr lang="en-US" sz="2826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123 Anywhere St., Any City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96478" y="7901125"/>
            <a:ext cx="4364134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90"/>
              </a:lnSpc>
              <a:spcBef>
                <a:spcPct val="0"/>
              </a:spcBef>
            </a:pPr>
            <a:r>
              <a:rPr lang="en-US" sz="3278" b="1" dirty="0">
                <a:solidFill>
                  <a:srgbClr val="FFFF00"/>
                </a:solidFill>
                <a:latin typeface="DM Sans Bold"/>
                <a:ea typeface="DM Sans Bold"/>
                <a:cs typeface="DM Sans Bold"/>
                <a:sym typeface="DM Sans Bold"/>
              </a:rPr>
              <a:t>Visit Our Website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54205" y="8500614"/>
            <a:ext cx="5306407" cy="48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57"/>
              </a:lnSpc>
              <a:spcBef>
                <a:spcPct val="0"/>
              </a:spcBef>
            </a:pPr>
            <a:r>
              <a:rPr lang="en-US" sz="2826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www. yoursite.com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362200" y="4838700"/>
            <a:ext cx="11658135" cy="1117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82"/>
              </a:lnSpc>
              <a:spcBef>
                <a:spcPct val="0"/>
              </a:spcBef>
            </a:pPr>
            <a:r>
              <a:rPr lang="en-US" sz="543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  <a:endParaRPr lang="en-US" sz="5430" b="1" dirty="0">
              <a:solidFill>
                <a:srgbClr val="FF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328901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39200" y="265220"/>
            <a:ext cx="3209386" cy="3196849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74043" t="-10059" r="-79412" b="-5956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1839" y="511839"/>
            <a:ext cx="613917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6000" b="1" dirty="0">
                <a:solidFill>
                  <a:srgbClr val="00B050"/>
                </a:solidFill>
                <a:latin typeface="Garet Bold"/>
                <a:ea typeface="Garet Bold"/>
                <a:cs typeface="Garet Bold"/>
                <a:sym typeface="Garet Bold"/>
              </a:rPr>
              <a:t>About 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1839" y="4561840"/>
            <a:ext cx="7132169" cy="202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1000" y="2029834"/>
            <a:ext cx="7132169" cy="202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24000" y="1028700"/>
            <a:ext cx="4159154" cy="8229600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54975" t="-22708" r="-2218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076643" y="3088453"/>
            <a:ext cx="7981725" cy="20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04905" y="872720"/>
            <a:ext cx="94488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Our Vision and Mission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88360" y="6921550"/>
            <a:ext cx="7981725" cy="20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B05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76643" y="2256457"/>
            <a:ext cx="3810000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C000"/>
                </a:solidFill>
                <a:latin typeface="DM Sans Bold"/>
                <a:ea typeface="DM Sans Bold"/>
                <a:cs typeface="DM Sans Bold"/>
                <a:sym typeface="DM Sans Bold"/>
              </a:rPr>
              <a:t>Our Vision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08776" y="6279741"/>
            <a:ext cx="4070447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C000"/>
                </a:solidFill>
                <a:latin typeface="DM Sans Bold"/>
                <a:ea typeface="DM Sans Bold"/>
                <a:cs typeface="DM Sans Bold"/>
                <a:sym typeface="DM Sans Bold"/>
              </a:rPr>
              <a:t>Our 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739286"/>
            <a:ext cx="1657350" cy="1506220"/>
            <a:chOff x="0" y="0"/>
            <a:chExt cx="436504" cy="396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504" cy="396700"/>
            </a:xfrm>
            <a:custGeom>
              <a:avLst/>
              <a:gdLst/>
              <a:ahLst/>
              <a:cxnLst/>
              <a:rect l="l" t="t" r="r" b="b"/>
              <a:pathLst>
                <a:path w="436504" h="396700">
                  <a:moveTo>
                    <a:pt x="98097" y="0"/>
                  </a:moveTo>
                  <a:lnTo>
                    <a:pt x="338407" y="0"/>
                  </a:lnTo>
                  <a:cubicBezTo>
                    <a:pt x="364424" y="0"/>
                    <a:pt x="389375" y="10335"/>
                    <a:pt x="407772" y="28732"/>
                  </a:cubicBezTo>
                  <a:cubicBezTo>
                    <a:pt x="426169" y="47128"/>
                    <a:pt x="436504" y="72080"/>
                    <a:pt x="436504" y="98097"/>
                  </a:cubicBezTo>
                  <a:lnTo>
                    <a:pt x="436504" y="298603"/>
                  </a:lnTo>
                  <a:cubicBezTo>
                    <a:pt x="436504" y="324620"/>
                    <a:pt x="426169" y="349571"/>
                    <a:pt x="407772" y="367968"/>
                  </a:cubicBezTo>
                  <a:cubicBezTo>
                    <a:pt x="389375" y="386365"/>
                    <a:pt x="364424" y="396700"/>
                    <a:pt x="338407" y="396700"/>
                  </a:cubicBezTo>
                  <a:lnTo>
                    <a:pt x="98097" y="396700"/>
                  </a:lnTo>
                  <a:cubicBezTo>
                    <a:pt x="43919" y="396700"/>
                    <a:pt x="0" y="352781"/>
                    <a:pt x="0" y="298603"/>
                  </a:cubicBezTo>
                  <a:lnTo>
                    <a:pt x="0" y="98097"/>
                  </a:lnTo>
                  <a:cubicBezTo>
                    <a:pt x="0" y="72080"/>
                    <a:pt x="10335" y="47128"/>
                    <a:pt x="28732" y="28732"/>
                  </a:cubicBezTo>
                  <a:cubicBezTo>
                    <a:pt x="47128" y="10335"/>
                    <a:pt x="72080" y="0"/>
                    <a:pt x="98097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6504" cy="434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0704" y="1976033"/>
            <a:ext cx="748193" cy="888063"/>
          </a:xfrm>
          <a:custGeom>
            <a:avLst/>
            <a:gdLst/>
            <a:ahLst/>
            <a:cxnLst/>
            <a:rect l="l" t="t" r="r" b="b"/>
            <a:pathLst>
              <a:path w="748193" h="888063">
                <a:moveTo>
                  <a:pt x="0" y="0"/>
                </a:moveTo>
                <a:lnTo>
                  <a:pt x="748193" y="0"/>
                </a:lnTo>
                <a:lnTo>
                  <a:pt x="748193" y="888064"/>
                </a:lnTo>
                <a:lnTo>
                  <a:pt x="0" y="888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0" y="4786287"/>
            <a:ext cx="1657350" cy="1506220"/>
            <a:chOff x="0" y="0"/>
            <a:chExt cx="436504" cy="396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504" cy="396700"/>
            </a:xfrm>
            <a:custGeom>
              <a:avLst/>
              <a:gdLst/>
              <a:ahLst/>
              <a:cxnLst/>
              <a:rect l="l" t="t" r="r" b="b"/>
              <a:pathLst>
                <a:path w="436504" h="396700">
                  <a:moveTo>
                    <a:pt x="98097" y="0"/>
                  </a:moveTo>
                  <a:lnTo>
                    <a:pt x="338407" y="0"/>
                  </a:lnTo>
                  <a:cubicBezTo>
                    <a:pt x="364424" y="0"/>
                    <a:pt x="389375" y="10335"/>
                    <a:pt x="407772" y="28732"/>
                  </a:cubicBezTo>
                  <a:cubicBezTo>
                    <a:pt x="426169" y="47128"/>
                    <a:pt x="436504" y="72080"/>
                    <a:pt x="436504" y="98097"/>
                  </a:cubicBezTo>
                  <a:lnTo>
                    <a:pt x="436504" y="298603"/>
                  </a:lnTo>
                  <a:cubicBezTo>
                    <a:pt x="436504" y="324620"/>
                    <a:pt x="426169" y="349571"/>
                    <a:pt x="407772" y="367968"/>
                  </a:cubicBezTo>
                  <a:cubicBezTo>
                    <a:pt x="389375" y="386365"/>
                    <a:pt x="364424" y="396700"/>
                    <a:pt x="338407" y="396700"/>
                  </a:cubicBezTo>
                  <a:lnTo>
                    <a:pt x="98097" y="396700"/>
                  </a:lnTo>
                  <a:cubicBezTo>
                    <a:pt x="43919" y="396700"/>
                    <a:pt x="0" y="352781"/>
                    <a:pt x="0" y="298603"/>
                  </a:cubicBezTo>
                  <a:lnTo>
                    <a:pt x="0" y="98097"/>
                  </a:lnTo>
                  <a:cubicBezTo>
                    <a:pt x="0" y="72080"/>
                    <a:pt x="10335" y="47128"/>
                    <a:pt x="28732" y="28732"/>
                  </a:cubicBezTo>
                  <a:cubicBezTo>
                    <a:pt x="47128" y="10335"/>
                    <a:pt x="72080" y="0"/>
                    <a:pt x="98097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6504" cy="434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19992" y="4998837"/>
            <a:ext cx="788965" cy="936457"/>
          </a:xfrm>
          <a:custGeom>
            <a:avLst/>
            <a:gdLst/>
            <a:ahLst/>
            <a:cxnLst/>
            <a:rect l="l" t="t" r="r" b="b"/>
            <a:pathLst>
              <a:path w="788965" h="936457">
                <a:moveTo>
                  <a:pt x="0" y="0"/>
                </a:moveTo>
                <a:lnTo>
                  <a:pt x="788965" y="0"/>
                </a:lnTo>
                <a:lnTo>
                  <a:pt x="788965" y="936457"/>
                </a:lnTo>
                <a:lnTo>
                  <a:pt x="0" y="936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5800" y="342900"/>
            <a:ext cx="697726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rgbClr val="0F4C75"/>
                </a:solidFill>
                <a:latin typeface="Garet Bold"/>
                <a:ea typeface="Garet Bold"/>
                <a:cs typeface="Garet Bold"/>
                <a:sym typeface="Garet Bold"/>
              </a:rPr>
              <a:t>Our Services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75972" y="1609891"/>
            <a:ext cx="6828684" cy="2034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75972" y="4598510"/>
            <a:ext cx="6828684" cy="2034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1EFB8F-0CDA-473F-AEF4-B970BD81B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78" y="1286"/>
            <a:ext cx="8355822" cy="1028571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583129" y="4940158"/>
            <a:ext cx="3916969" cy="3369282"/>
            <a:chOff x="0" y="0"/>
            <a:chExt cx="1031630" cy="8873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1630" cy="887383"/>
            </a:xfrm>
            <a:custGeom>
              <a:avLst/>
              <a:gdLst/>
              <a:ahLst/>
              <a:cxnLst/>
              <a:rect l="l" t="t" r="r" b="b"/>
              <a:pathLst>
                <a:path w="1031630" h="887383">
                  <a:moveTo>
                    <a:pt x="49413" y="0"/>
                  </a:moveTo>
                  <a:lnTo>
                    <a:pt x="982217" y="0"/>
                  </a:lnTo>
                  <a:cubicBezTo>
                    <a:pt x="995322" y="0"/>
                    <a:pt x="1007890" y="5206"/>
                    <a:pt x="1017157" y="14473"/>
                  </a:cubicBezTo>
                  <a:cubicBezTo>
                    <a:pt x="1026424" y="23739"/>
                    <a:pt x="1031630" y="36308"/>
                    <a:pt x="1031630" y="49413"/>
                  </a:cubicBezTo>
                  <a:lnTo>
                    <a:pt x="1031630" y="837970"/>
                  </a:lnTo>
                  <a:cubicBezTo>
                    <a:pt x="1031630" y="851075"/>
                    <a:pt x="1026424" y="863644"/>
                    <a:pt x="1017157" y="872910"/>
                  </a:cubicBezTo>
                  <a:cubicBezTo>
                    <a:pt x="1007890" y="882177"/>
                    <a:pt x="995322" y="887383"/>
                    <a:pt x="982217" y="887383"/>
                  </a:cubicBezTo>
                  <a:lnTo>
                    <a:pt x="49413" y="887383"/>
                  </a:lnTo>
                  <a:cubicBezTo>
                    <a:pt x="36308" y="887383"/>
                    <a:pt x="23739" y="882177"/>
                    <a:pt x="14473" y="872910"/>
                  </a:cubicBezTo>
                  <a:cubicBezTo>
                    <a:pt x="5206" y="863644"/>
                    <a:pt x="0" y="851075"/>
                    <a:pt x="0" y="837970"/>
                  </a:cubicBezTo>
                  <a:lnTo>
                    <a:pt x="0" y="49413"/>
                  </a:lnTo>
                  <a:cubicBezTo>
                    <a:pt x="0" y="36308"/>
                    <a:pt x="5206" y="23739"/>
                    <a:pt x="14473" y="14473"/>
                  </a:cubicBezTo>
                  <a:cubicBezTo>
                    <a:pt x="23739" y="5206"/>
                    <a:pt x="36308" y="0"/>
                    <a:pt x="49413" y="0"/>
                  </a:cubicBezTo>
                  <a:close/>
                </a:path>
              </a:pathLst>
            </a:custGeom>
            <a:solidFill>
              <a:srgbClr val="CC99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31630" cy="925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78513" y="5486102"/>
            <a:ext cx="726202" cy="726202"/>
          </a:xfrm>
          <a:custGeom>
            <a:avLst/>
            <a:gdLst/>
            <a:ahLst/>
            <a:cxnLst/>
            <a:rect l="l" t="t" r="r" b="b"/>
            <a:pathLst>
              <a:path w="726202" h="726202">
                <a:moveTo>
                  <a:pt x="0" y="0"/>
                </a:moveTo>
                <a:lnTo>
                  <a:pt x="726201" y="0"/>
                </a:lnTo>
                <a:lnTo>
                  <a:pt x="726201" y="726202"/>
                </a:lnTo>
                <a:lnTo>
                  <a:pt x="0" y="726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185515" y="4940158"/>
            <a:ext cx="3916969" cy="3369282"/>
            <a:chOff x="0" y="0"/>
            <a:chExt cx="1031630" cy="8873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31630" cy="887383"/>
            </a:xfrm>
            <a:custGeom>
              <a:avLst/>
              <a:gdLst/>
              <a:ahLst/>
              <a:cxnLst/>
              <a:rect l="l" t="t" r="r" b="b"/>
              <a:pathLst>
                <a:path w="1031630" h="887383">
                  <a:moveTo>
                    <a:pt x="49413" y="0"/>
                  </a:moveTo>
                  <a:lnTo>
                    <a:pt x="982217" y="0"/>
                  </a:lnTo>
                  <a:cubicBezTo>
                    <a:pt x="995322" y="0"/>
                    <a:pt x="1007890" y="5206"/>
                    <a:pt x="1017157" y="14473"/>
                  </a:cubicBezTo>
                  <a:cubicBezTo>
                    <a:pt x="1026424" y="23739"/>
                    <a:pt x="1031630" y="36308"/>
                    <a:pt x="1031630" y="49413"/>
                  </a:cubicBezTo>
                  <a:lnTo>
                    <a:pt x="1031630" y="837970"/>
                  </a:lnTo>
                  <a:cubicBezTo>
                    <a:pt x="1031630" y="851075"/>
                    <a:pt x="1026424" y="863644"/>
                    <a:pt x="1017157" y="872910"/>
                  </a:cubicBezTo>
                  <a:cubicBezTo>
                    <a:pt x="1007890" y="882177"/>
                    <a:pt x="995322" y="887383"/>
                    <a:pt x="982217" y="887383"/>
                  </a:cubicBezTo>
                  <a:lnTo>
                    <a:pt x="49413" y="887383"/>
                  </a:lnTo>
                  <a:cubicBezTo>
                    <a:pt x="36308" y="887383"/>
                    <a:pt x="23739" y="882177"/>
                    <a:pt x="14473" y="872910"/>
                  </a:cubicBezTo>
                  <a:cubicBezTo>
                    <a:pt x="5206" y="863644"/>
                    <a:pt x="0" y="851075"/>
                    <a:pt x="0" y="837970"/>
                  </a:cubicBezTo>
                  <a:lnTo>
                    <a:pt x="0" y="49413"/>
                  </a:lnTo>
                  <a:cubicBezTo>
                    <a:pt x="0" y="36308"/>
                    <a:pt x="5206" y="23739"/>
                    <a:pt x="14473" y="14473"/>
                  </a:cubicBezTo>
                  <a:cubicBezTo>
                    <a:pt x="23739" y="5206"/>
                    <a:pt x="36308" y="0"/>
                    <a:pt x="49413" y="0"/>
                  </a:cubicBezTo>
                  <a:close/>
                </a:path>
              </a:pathLst>
            </a:custGeom>
            <a:solidFill>
              <a:srgbClr val="CC99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31630" cy="925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780899" y="5486102"/>
            <a:ext cx="726202" cy="726202"/>
          </a:xfrm>
          <a:custGeom>
            <a:avLst/>
            <a:gdLst/>
            <a:ahLst/>
            <a:cxnLst/>
            <a:rect l="l" t="t" r="r" b="b"/>
            <a:pathLst>
              <a:path w="726202" h="726202">
                <a:moveTo>
                  <a:pt x="0" y="0"/>
                </a:moveTo>
                <a:lnTo>
                  <a:pt x="726202" y="0"/>
                </a:lnTo>
                <a:lnTo>
                  <a:pt x="726202" y="726202"/>
                </a:lnTo>
                <a:lnTo>
                  <a:pt x="0" y="726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1787902" y="4940158"/>
            <a:ext cx="3916969" cy="3369282"/>
            <a:chOff x="0" y="0"/>
            <a:chExt cx="1031630" cy="8873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31630" cy="887383"/>
            </a:xfrm>
            <a:custGeom>
              <a:avLst/>
              <a:gdLst/>
              <a:ahLst/>
              <a:cxnLst/>
              <a:rect l="l" t="t" r="r" b="b"/>
              <a:pathLst>
                <a:path w="1031630" h="887383">
                  <a:moveTo>
                    <a:pt x="49413" y="0"/>
                  </a:moveTo>
                  <a:lnTo>
                    <a:pt x="982217" y="0"/>
                  </a:lnTo>
                  <a:cubicBezTo>
                    <a:pt x="995322" y="0"/>
                    <a:pt x="1007890" y="5206"/>
                    <a:pt x="1017157" y="14473"/>
                  </a:cubicBezTo>
                  <a:cubicBezTo>
                    <a:pt x="1026424" y="23739"/>
                    <a:pt x="1031630" y="36308"/>
                    <a:pt x="1031630" y="49413"/>
                  </a:cubicBezTo>
                  <a:lnTo>
                    <a:pt x="1031630" y="837970"/>
                  </a:lnTo>
                  <a:cubicBezTo>
                    <a:pt x="1031630" y="851075"/>
                    <a:pt x="1026424" y="863644"/>
                    <a:pt x="1017157" y="872910"/>
                  </a:cubicBezTo>
                  <a:cubicBezTo>
                    <a:pt x="1007890" y="882177"/>
                    <a:pt x="995322" y="887383"/>
                    <a:pt x="982217" y="887383"/>
                  </a:cubicBezTo>
                  <a:lnTo>
                    <a:pt x="49413" y="887383"/>
                  </a:lnTo>
                  <a:cubicBezTo>
                    <a:pt x="36308" y="887383"/>
                    <a:pt x="23739" y="882177"/>
                    <a:pt x="14473" y="872910"/>
                  </a:cubicBezTo>
                  <a:cubicBezTo>
                    <a:pt x="5206" y="863644"/>
                    <a:pt x="0" y="851075"/>
                    <a:pt x="0" y="837970"/>
                  </a:cubicBezTo>
                  <a:lnTo>
                    <a:pt x="0" y="49413"/>
                  </a:lnTo>
                  <a:cubicBezTo>
                    <a:pt x="0" y="36308"/>
                    <a:pt x="5206" y="23739"/>
                    <a:pt x="14473" y="14473"/>
                  </a:cubicBezTo>
                  <a:cubicBezTo>
                    <a:pt x="23739" y="5206"/>
                    <a:pt x="36308" y="0"/>
                    <a:pt x="49413" y="0"/>
                  </a:cubicBezTo>
                  <a:close/>
                </a:path>
              </a:pathLst>
            </a:custGeom>
            <a:solidFill>
              <a:srgbClr val="CC99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31630" cy="925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383286" y="5486102"/>
            <a:ext cx="726202" cy="726202"/>
          </a:xfrm>
          <a:custGeom>
            <a:avLst/>
            <a:gdLst/>
            <a:ahLst/>
            <a:cxnLst/>
            <a:rect l="l" t="t" r="r" b="b"/>
            <a:pathLst>
              <a:path w="726202" h="726202">
                <a:moveTo>
                  <a:pt x="0" y="0"/>
                </a:moveTo>
                <a:lnTo>
                  <a:pt x="726201" y="0"/>
                </a:lnTo>
                <a:lnTo>
                  <a:pt x="726201" y="726202"/>
                </a:lnTo>
                <a:lnTo>
                  <a:pt x="0" y="726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073554" y="6990822"/>
            <a:ext cx="2936119" cy="77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Give an explanation on this topic.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73554" y="6469980"/>
            <a:ext cx="2936119" cy="38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Company Goals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75940" y="6990822"/>
            <a:ext cx="2936119" cy="77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Give an explanation on this topic.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75940" y="6469980"/>
            <a:ext cx="2936119" cy="38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Company Goals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78327" y="6990822"/>
            <a:ext cx="2936119" cy="77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Give an explanation on this topic.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78327" y="6469980"/>
            <a:ext cx="2936119" cy="38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  <a:spcBef>
                <a:spcPct val="0"/>
              </a:spcBef>
            </a:pPr>
            <a:r>
              <a:rPr lang="en-US" sz="2204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Company Goals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40324" y="1381125"/>
            <a:ext cx="6807351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0F4C75"/>
                </a:solidFill>
                <a:latin typeface="Garet Bold"/>
                <a:ea typeface="Garet Bold"/>
                <a:cs typeface="Garet Bold"/>
                <a:sym typeface="Garet Bold"/>
              </a:rPr>
              <a:t>Our Goals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9600" y="2702351"/>
            <a:ext cx="17068800" cy="842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742692"/>
            <a:chOff x="0" y="0"/>
            <a:chExt cx="24384000" cy="6323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30537" b="30537"/>
            <a:stretch>
              <a:fillRect/>
            </a:stretch>
          </p:blipFill>
          <p:spPr>
            <a:xfrm>
              <a:off x="0" y="0"/>
              <a:ext cx="24384000" cy="632359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1" y="7243597"/>
            <a:ext cx="7262674" cy="2034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767749" y="5504830"/>
            <a:ext cx="3562992" cy="3227691"/>
            <a:chOff x="0" y="0"/>
            <a:chExt cx="938401" cy="850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8401" cy="850091"/>
            </a:xfrm>
            <a:custGeom>
              <a:avLst/>
              <a:gdLst/>
              <a:ahLst/>
              <a:cxnLst/>
              <a:rect l="l" t="t" r="r" b="b"/>
              <a:pathLst>
                <a:path w="938401" h="850091">
                  <a:moveTo>
                    <a:pt x="54322" y="0"/>
                  </a:moveTo>
                  <a:lnTo>
                    <a:pt x="884079" y="0"/>
                  </a:lnTo>
                  <a:cubicBezTo>
                    <a:pt x="914081" y="0"/>
                    <a:pt x="938401" y="24321"/>
                    <a:pt x="938401" y="54322"/>
                  </a:cubicBezTo>
                  <a:lnTo>
                    <a:pt x="938401" y="795770"/>
                  </a:lnTo>
                  <a:cubicBezTo>
                    <a:pt x="938401" y="825771"/>
                    <a:pt x="914081" y="850091"/>
                    <a:pt x="884079" y="850091"/>
                  </a:cubicBezTo>
                  <a:lnTo>
                    <a:pt x="54322" y="850091"/>
                  </a:lnTo>
                  <a:cubicBezTo>
                    <a:pt x="24321" y="850091"/>
                    <a:pt x="0" y="825771"/>
                    <a:pt x="0" y="795770"/>
                  </a:cubicBezTo>
                  <a:lnTo>
                    <a:pt x="0" y="54322"/>
                  </a:lnTo>
                  <a:cubicBezTo>
                    <a:pt x="0" y="24321"/>
                    <a:pt x="24321" y="0"/>
                    <a:pt x="54322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8401" cy="88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564" y="6182952"/>
            <a:ext cx="2523362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F7B633"/>
                </a:solidFill>
                <a:latin typeface="DM Sans Bold"/>
                <a:ea typeface="DM Sans Bold"/>
                <a:cs typeface="DM Sans Bold"/>
                <a:sym typeface="DM Sans Bold"/>
              </a:rPr>
              <a:t>500+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696308" y="5490615"/>
            <a:ext cx="3562992" cy="3227691"/>
            <a:chOff x="0" y="0"/>
            <a:chExt cx="938401" cy="8500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8401" cy="850091"/>
            </a:xfrm>
            <a:custGeom>
              <a:avLst/>
              <a:gdLst/>
              <a:ahLst/>
              <a:cxnLst/>
              <a:rect l="l" t="t" r="r" b="b"/>
              <a:pathLst>
                <a:path w="938401" h="850091">
                  <a:moveTo>
                    <a:pt x="54322" y="0"/>
                  </a:moveTo>
                  <a:lnTo>
                    <a:pt x="884079" y="0"/>
                  </a:lnTo>
                  <a:cubicBezTo>
                    <a:pt x="914081" y="0"/>
                    <a:pt x="938401" y="24321"/>
                    <a:pt x="938401" y="54322"/>
                  </a:cubicBezTo>
                  <a:lnTo>
                    <a:pt x="938401" y="795770"/>
                  </a:lnTo>
                  <a:cubicBezTo>
                    <a:pt x="938401" y="825771"/>
                    <a:pt x="914081" y="850091"/>
                    <a:pt x="884079" y="850091"/>
                  </a:cubicBezTo>
                  <a:lnTo>
                    <a:pt x="54322" y="850091"/>
                  </a:lnTo>
                  <a:cubicBezTo>
                    <a:pt x="24321" y="850091"/>
                    <a:pt x="0" y="825771"/>
                    <a:pt x="0" y="795770"/>
                  </a:cubicBezTo>
                  <a:lnTo>
                    <a:pt x="0" y="54322"/>
                  </a:lnTo>
                  <a:cubicBezTo>
                    <a:pt x="0" y="24321"/>
                    <a:pt x="24321" y="0"/>
                    <a:pt x="54322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38401" cy="88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282871" y="6183854"/>
            <a:ext cx="2389866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>
                <a:solidFill>
                  <a:srgbClr val="F7B633"/>
                </a:solidFill>
                <a:latin typeface="DM Sans Bold"/>
                <a:ea typeface="DM Sans Bold"/>
                <a:cs typeface="DM Sans Bold"/>
                <a:sym typeface="DM Sans Bold"/>
              </a:rPr>
              <a:t>450+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564" y="7160318"/>
            <a:ext cx="2523362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Helped more than 500 clients.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12061" y="7160318"/>
            <a:ext cx="3131485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Complete many projects successfully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999444"/>
            <a:ext cx="726267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rgbClr val="0F4C75"/>
                </a:solidFill>
                <a:latin typeface="Garet Bold"/>
                <a:ea typeface="Garet Bold"/>
                <a:cs typeface="Garet Bold"/>
                <a:sym typeface="Garet Bold"/>
              </a:rPr>
              <a:t>Amazing Project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192719" y="1790699"/>
            <a:ext cx="773590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dirty="0">
                <a:solidFill>
                  <a:srgbClr val="00B050"/>
                </a:solidFill>
                <a:latin typeface="Garet Bold"/>
                <a:ea typeface="Garet Bold"/>
                <a:cs typeface="Garet Bold"/>
                <a:sym typeface="Garet Bold"/>
              </a:rPr>
              <a:t>Our Business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2719" y="3310562"/>
            <a:ext cx="8196667" cy="20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92720" y="6461384"/>
            <a:ext cx="8196667" cy="203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B0F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E15C0-ADD2-404B-B0B8-EA57651B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7746226" cy="1028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90500"/>
            <a:ext cx="9220200" cy="9829800"/>
            <a:chOff x="0" y="0"/>
            <a:chExt cx="2734420" cy="2772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4420" cy="2772620"/>
            </a:xfrm>
            <a:custGeom>
              <a:avLst/>
              <a:gdLst/>
              <a:ahLst/>
              <a:cxnLst/>
              <a:rect l="l" t="t" r="r" b="b"/>
              <a:pathLst>
                <a:path w="2734420" h="2772620">
                  <a:moveTo>
                    <a:pt x="49215" y="0"/>
                  </a:moveTo>
                  <a:lnTo>
                    <a:pt x="2685204" y="0"/>
                  </a:lnTo>
                  <a:cubicBezTo>
                    <a:pt x="2698257" y="0"/>
                    <a:pt x="2710775" y="5185"/>
                    <a:pt x="2720005" y="14415"/>
                  </a:cubicBezTo>
                  <a:cubicBezTo>
                    <a:pt x="2729235" y="23645"/>
                    <a:pt x="2734420" y="36163"/>
                    <a:pt x="2734420" y="49215"/>
                  </a:cubicBezTo>
                  <a:lnTo>
                    <a:pt x="2734420" y="2723404"/>
                  </a:lnTo>
                  <a:cubicBezTo>
                    <a:pt x="2734420" y="2750585"/>
                    <a:pt x="2712385" y="2772620"/>
                    <a:pt x="2685204" y="2772620"/>
                  </a:cubicBezTo>
                  <a:lnTo>
                    <a:pt x="49215" y="2772620"/>
                  </a:lnTo>
                  <a:cubicBezTo>
                    <a:pt x="36163" y="2772620"/>
                    <a:pt x="23645" y="2767434"/>
                    <a:pt x="14415" y="2758205"/>
                  </a:cubicBezTo>
                  <a:cubicBezTo>
                    <a:pt x="5185" y="2748975"/>
                    <a:pt x="0" y="2736457"/>
                    <a:pt x="0" y="2723404"/>
                  </a:cubicBezTo>
                  <a:lnTo>
                    <a:pt x="0" y="49215"/>
                  </a:lnTo>
                  <a:cubicBezTo>
                    <a:pt x="0" y="22034"/>
                    <a:pt x="22034" y="0"/>
                    <a:pt x="49215" y="0"/>
                  </a:cubicBezTo>
                  <a:close/>
                </a:path>
              </a:pathLst>
            </a:custGeom>
            <a:solidFill>
              <a:srgbClr val="0F4C7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34420" cy="2810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38" y="190500"/>
            <a:ext cx="8333318" cy="9829800"/>
          </a:xfrm>
          <a:prstGeom prst="rect">
            <a:avLst/>
          </a:prstGeom>
          <a:solidFill>
            <a:srgbClr val="F9F9F9"/>
          </a:solidFill>
        </p:spPr>
      </p:pic>
      <p:grpSp>
        <p:nvGrpSpPr>
          <p:cNvPr id="6" name="Group 6"/>
          <p:cNvGrpSpPr/>
          <p:nvPr/>
        </p:nvGrpSpPr>
        <p:grpSpPr>
          <a:xfrm>
            <a:off x="1488558" y="5498222"/>
            <a:ext cx="7143311" cy="866177"/>
            <a:chOff x="0" y="-38100"/>
            <a:chExt cx="630398" cy="228129"/>
          </a:xfrm>
        </p:grpSpPr>
        <p:sp>
          <p:nvSpPr>
            <p:cNvPr id="7" name="Freeform 7"/>
            <p:cNvSpPr/>
            <p:nvPr/>
          </p:nvSpPr>
          <p:spPr>
            <a:xfrm>
              <a:off x="1877" y="-37196"/>
              <a:ext cx="628521" cy="190029"/>
            </a:xfrm>
            <a:custGeom>
              <a:avLst/>
              <a:gdLst/>
              <a:ahLst/>
              <a:cxnLst/>
              <a:rect l="l" t="t" r="r" b="b"/>
              <a:pathLst>
                <a:path w="628521" h="190029">
                  <a:moveTo>
                    <a:pt x="35686" y="0"/>
                  </a:moveTo>
                  <a:lnTo>
                    <a:pt x="592835" y="0"/>
                  </a:lnTo>
                  <a:cubicBezTo>
                    <a:pt x="612544" y="0"/>
                    <a:pt x="628521" y="15977"/>
                    <a:pt x="628521" y="35686"/>
                  </a:cubicBezTo>
                  <a:lnTo>
                    <a:pt x="628521" y="154343"/>
                  </a:lnTo>
                  <a:cubicBezTo>
                    <a:pt x="628521" y="163808"/>
                    <a:pt x="624761" y="172884"/>
                    <a:pt x="618069" y="179577"/>
                  </a:cubicBezTo>
                  <a:cubicBezTo>
                    <a:pt x="611377" y="186269"/>
                    <a:pt x="602300" y="190029"/>
                    <a:pt x="592835" y="190029"/>
                  </a:cubicBezTo>
                  <a:lnTo>
                    <a:pt x="35686" y="190029"/>
                  </a:lnTo>
                  <a:cubicBezTo>
                    <a:pt x="26221" y="190029"/>
                    <a:pt x="17145" y="186269"/>
                    <a:pt x="10452" y="179577"/>
                  </a:cubicBezTo>
                  <a:cubicBezTo>
                    <a:pt x="3760" y="172884"/>
                    <a:pt x="0" y="163808"/>
                    <a:pt x="0" y="154343"/>
                  </a:cubicBezTo>
                  <a:lnTo>
                    <a:pt x="0" y="35686"/>
                  </a:lnTo>
                  <a:cubicBezTo>
                    <a:pt x="0" y="26221"/>
                    <a:pt x="3760" y="17145"/>
                    <a:pt x="10452" y="10452"/>
                  </a:cubicBezTo>
                  <a:cubicBezTo>
                    <a:pt x="17145" y="3760"/>
                    <a:pt x="26221" y="0"/>
                    <a:pt x="35686" y="0"/>
                  </a:cubicBezTo>
                  <a:close/>
                </a:path>
              </a:pathLst>
            </a:custGeom>
            <a:solidFill>
              <a:srgbClr val="F7B63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28521" cy="228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LEARN MORE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88558" y="1850534"/>
            <a:ext cx="7620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0000"/>
                </a:solidFill>
                <a:latin typeface="Garet Bold"/>
                <a:ea typeface="Garet Bold"/>
                <a:cs typeface="Garet Bold"/>
                <a:sym typeface="Garet Bold"/>
              </a:rPr>
              <a:t>Our Performance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8558" y="3113971"/>
            <a:ext cx="7122042" cy="2034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67275" y="2932368"/>
            <a:ext cx="3634108" cy="4155606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42874" r="-95694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6267275" y="6788348"/>
            <a:ext cx="3634110" cy="990670"/>
            <a:chOff x="0" y="0"/>
            <a:chExt cx="762501" cy="2609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2501" cy="260917"/>
            </a:xfrm>
            <a:custGeom>
              <a:avLst/>
              <a:gdLst/>
              <a:ahLst/>
              <a:cxnLst/>
              <a:rect l="l" t="t" r="r" b="b"/>
              <a:pathLst>
                <a:path w="762501" h="260917">
                  <a:moveTo>
                    <a:pt x="21393" y="0"/>
                  </a:moveTo>
                  <a:lnTo>
                    <a:pt x="741108" y="0"/>
                  </a:lnTo>
                  <a:cubicBezTo>
                    <a:pt x="746782" y="0"/>
                    <a:pt x="752223" y="2254"/>
                    <a:pt x="756235" y="6266"/>
                  </a:cubicBezTo>
                  <a:cubicBezTo>
                    <a:pt x="760247" y="10278"/>
                    <a:pt x="762501" y="15719"/>
                    <a:pt x="762501" y="21393"/>
                  </a:cubicBezTo>
                  <a:lnTo>
                    <a:pt x="762501" y="239524"/>
                  </a:lnTo>
                  <a:cubicBezTo>
                    <a:pt x="762501" y="245198"/>
                    <a:pt x="760247" y="250639"/>
                    <a:pt x="756235" y="254651"/>
                  </a:cubicBezTo>
                  <a:cubicBezTo>
                    <a:pt x="752223" y="258663"/>
                    <a:pt x="746782" y="260917"/>
                    <a:pt x="741108" y="260917"/>
                  </a:cubicBezTo>
                  <a:lnTo>
                    <a:pt x="21393" y="260917"/>
                  </a:lnTo>
                  <a:cubicBezTo>
                    <a:pt x="15719" y="260917"/>
                    <a:pt x="10278" y="258663"/>
                    <a:pt x="6266" y="254651"/>
                  </a:cubicBezTo>
                  <a:cubicBezTo>
                    <a:pt x="2254" y="250639"/>
                    <a:pt x="0" y="245198"/>
                    <a:pt x="0" y="239524"/>
                  </a:cubicBezTo>
                  <a:lnTo>
                    <a:pt x="0" y="21393"/>
                  </a:lnTo>
                  <a:cubicBezTo>
                    <a:pt x="0" y="15719"/>
                    <a:pt x="2254" y="10278"/>
                    <a:pt x="6266" y="6266"/>
                  </a:cubicBezTo>
                  <a:cubicBezTo>
                    <a:pt x="10278" y="2254"/>
                    <a:pt x="15719" y="0"/>
                    <a:pt x="21393" y="0"/>
                  </a:cubicBezTo>
                  <a:close/>
                </a:path>
              </a:pathLst>
            </a:custGeom>
            <a:solidFill>
              <a:srgbClr val="F7B63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62501" cy="299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Member 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0600" y="2123261"/>
            <a:ext cx="594224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1D4779"/>
                </a:solidFill>
                <a:latin typeface="Garet Bold"/>
                <a:ea typeface="Garet Bold"/>
                <a:cs typeface="Garet Bold"/>
                <a:sym typeface="Garet Bold"/>
              </a:rPr>
              <a:t>Our Team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934" y="4045901"/>
            <a:ext cx="5711320" cy="2570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consectetur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Fusce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viverra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sit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eget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Donec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vel </a:t>
            </a:r>
            <a:r>
              <a:rPr lang="en-US" sz="4000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mollis</a:t>
            </a:r>
            <a:r>
              <a:rPr lang="en-US" sz="4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14739" y="6788348"/>
            <a:ext cx="3634110" cy="990670"/>
            <a:chOff x="0" y="0"/>
            <a:chExt cx="762501" cy="2609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62501" cy="260917"/>
            </a:xfrm>
            <a:custGeom>
              <a:avLst/>
              <a:gdLst/>
              <a:ahLst/>
              <a:cxnLst/>
              <a:rect l="l" t="t" r="r" b="b"/>
              <a:pathLst>
                <a:path w="762501" h="260917">
                  <a:moveTo>
                    <a:pt x="21393" y="0"/>
                  </a:moveTo>
                  <a:lnTo>
                    <a:pt x="741108" y="0"/>
                  </a:lnTo>
                  <a:cubicBezTo>
                    <a:pt x="746782" y="0"/>
                    <a:pt x="752223" y="2254"/>
                    <a:pt x="756235" y="6266"/>
                  </a:cubicBezTo>
                  <a:cubicBezTo>
                    <a:pt x="760247" y="10278"/>
                    <a:pt x="762501" y="15719"/>
                    <a:pt x="762501" y="21393"/>
                  </a:cubicBezTo>
                  <a:lnTo>
                    <a:pt x="762501" y="239524"/>
                  </a:lnTo>
                  <a:cubicBezTo>
                    <a:pt x="762501" y="245198"/>
                    <a:pt x="760247" y="250639"/>
                    <a:pt x="756235" y="254651"/>
                  </a:cubicBezTo>
                  <a:cubicBezTo>
                    <a:pt x="752223" y="258663"/>
                    <a:pt x="746782" y="260917"/>
                    <a:pt x="741108" y="260917"/>
                  </a:cubicBezTo>
                  <a:lnTo>
                    <a:pt x="21393" y="260917"/>
                  </a:lnTo>
                  <a:cubicBezTo>
                    <a:pt x="15719" y="260917"/>
                    <a:pt x="10278" y="258663"/>
                    <a:pt x="6266" y="254651"/>
                  </a:cubicBezTo>
                  <a:cubicBezTo>
                    <a:pt x="2254" y="250639"/>
                    <a:pt x="0" y="245198"/>
                    <a:pt x="0" y="239524"/>
                  </a:cubicBezTo>
                  <a:lnTo>
                    <a:pt x="0" y="21393"/>
                  </a:lnTo>
                  <a:cubicBezTo>
                    <a:pt x="0" y="15719"/>
                    <a:pt x="2254" y="10278"/>
                    <a:pt x="6266" y="6266"/>
                  </a:cubicBezTo>
                  <a:cubicBezTo>
                    <a:pt x="10278" y="2254"/>
                    <a:pt x="15719" y="0"/>
                    <a:pt x="21393" y="0"/>
                  </a:cubicBezTo>
                  <a:close/>
                </a:path>
              </a:pathLst>
            </a:custGeom>
            <a:solidFill>
              <a:srgbClr val="F7B63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762501" cy="299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Member 2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190558" y="6788348"/>
            <a:ext cx="3634106" cy="990670"/>
            <a:chOff x="0" y="0"/>
            <a:chExt cx="762501" cy="2609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62501" cy="260917"/>
            </a:xfrm>
            <a:custGeom>
              <a:avLst/>
              <a:gdLst/>
              <a:ahLst/>
              <a:cxnLst/>
              <a:rect l="l" t="t" r="r" b="b"/>
              <a:pathLst>
                <a:path w="762501" h="260917">
                  <a:moveTo>
                    <a:pt x="21393" y="0"/>
                  </a:moveTo>
                  <a:lnTo>
                    <a:pt x="741108" y="0"/>
                  </a:lnTo>
                  <a:cubicBezTo>
                    <a:pt x="746782" y="0"/>
                    <a:pt x="752223" y="2254"/>
                    <a:pt x="756235" y="6266"/>
                  </a:cubicBezTo>
                  <a:cubicBezTo>
                    <a:pt x="760247" y="10278"/>
                    <a:pt x="762501" y="15719"/>
                    <a:pt x="762501" y="21393"/>
                  </a:cubicBezTo>
                  <a:lnTo>
                    <a:pt x="762501" y="239524"/>
                  </a:lnTo>
                  <a:cubicBezTo>
                    <a:pt x="762501" y="245198"/>
                    <a:pt x="760247" y="250639"/>
                    <a:pt x="756235" y="254651"/>
                  </a:cubicBezTo>
                  <a:cubicBezTo>
                    <a:pt x="752223" y="258663"/>
                    <a:pt x="746782" y="260917"/>
                    <a:pt x="741108" y="260917"/>
                  </a:cubicBezTo>
                  <a:lnTo>
                    <a:pt x="21393" y="260917"/>
                  </a:lnTo>
                  <a:cubicBezTo>
                    <a:pt x="15719" y="260917"/>
                    <a:pt x="10278" y="258663"/>
                    <a:pt x="6266" y="254651"/>
                  </a:cubicBezTo>
                  <a:cubicBezTo>
                    <a:pt x="2254" y="250639"/>
                    <a:pt x="0" y="245198"/>
                    <a:pt x="0" y="239524"/>
                  </a:cubicBezTo>
                  <a:lnTo>
                    <a:pt x="0" y="21393"/>
                  </a:lnTo>
                  <a:cubicBezTo>
                    <a:pt x="0" y="15719"/>
                    <a:pt x="2254" y="10278"/>
                    <a:pt x="6266" y="6266"/>
                  </a:cubicBezTo>
                  <a:cubicBezTo>
                    <a:pt x="10278" y="2254"/>
                    <a:pt x="15719" y="0"/>
                    <a:pt x="21393" y="0"/>
                  </a:cubicBezTo>
                  <a:close/>
                </a:path>
              </a:pathLst>
            </a:custGeom>
            <a:solidFill>
              <a:srgbClr val="F7B63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62501" cy="299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Member 3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62AD1BE-B78A-48A2-A9E8-36E56A0E7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40" y="2948256"/>
            <a:ext cx="3634109" cy="38400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DBE73C-B4BE-486E-9193-4B9BEBC3A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554" y="2948256"/>
            <a:ext cx="3634110" cy="38400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434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DM Sans Bold</vt:lpstr>
      <vt:lpstr>Arial</vt:lpstr>
      <vt:lpstr>DM Sans</vt:lpstr>
      <vt:lpstr>Garet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White Professional Business Presentation</dc:title>
  <cp:lastModifiedBy>Nisar</cp:lastModifiedBy>
  <cp:revision>33</cp:revision>
  <dcterms:created xsi:type="dcterms:W3CDTF">2006-08-16T00:00:00Z</dcterms:created>
  <dcterms:modified xsi:type="dcterms:W3CDTF">2024-10-06T08:22:07Z</dcterms:modified>
  <dc:identifier>DAGR82N7EQ4</dc:identifier>
</cp:coreProperties>
</file>