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3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45"/>
  </p:notesMasterIdLst>
  <p:sldIdLst>
    <p:sldId id="257" r:id="rId2"/>
    <p:sldId id="295" r:id="rId3"/>
    <p:sldId id="258" r:id="rId4"/>
    <p:sldId id="259" r:id="rId5"/>
    <p:sldId id="345" r:id="rId6"/>
    <p:sldId id="263" r:id="rId7"/>
    <p:sldId id="313" r:id="rId8"/>
    <p:sldId id="314" r:id="rId9"/>
    <p:sldId id="315" r:id="rId10"/>
    <p:sldId id="298" r:id="rId11"/>
    <p:sldId id="311" r:id="rId12"/>
    <p:sldId id="299" r:id="rId13"/>
    <p:sldId id="316" r:id="rId14"/>
    <p:sldId id="317" r:id="rId15"/>
    <p:sldId id="318" r:id="rId16"/>
    <p:sldId id="319" r:id="rId17"/>
    <p:sldId id="320" r:id="rId18"/>
    <p:sldId id="300" r:id="rId19"/>
    <p:sldId id="321" r:id="rId20"/>
    <p:sldId id="322" r:id="rId21"/>
    <p:sldId id="323" r:id="rId22"/>
    <p:sldId id="324" r:id="rId23"/>
    <p:sldId id="325" r:id="rId24"/>
    <p:sldId id="301" r:id="rId25"/>
    <p:sldId id="326" r:id="rId26"/>
    <p:sldId id="327" r:id="rId27"/>
    <p:sldId id="328" r:id="rId28"/>
    <p:sldId id="329" r:id="rId29"/>
    <p:sldId id="330" r:id="rId30"/>
    <p:sldId id="302" r:id="rId31"/>
    <p:sldId id="331" r:id="rId32"/>
    <p:sldId id="332" r:id="rId33"/>
    <p:sldId id="333" r:id="rId34"/>
    <p:sldId id="334" r:id="rId35"/>
    <p:sldId id="335" r:id="rId36"/>
    <p:sldId id="343" r:id="rId37"/>
    <p:sldId id="344" r:id="rId38"/>
    <p:sldId id="338" r:id="rId39"/>
    <p:sldId id="339" r:id="rId40"/>
    <p:sldId id="308" r:id="rId41"/>
    <p:sldId id="307" r:id="rId42"/>
    <p:sldId id="261" r:id="rId43"/>
    <p:sldId id="306" r:id="rId4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Inter-Regular" panose="020B0604020202020204" charset="0"/>
      <p:regular r:id="rId50"/>
      <p:bold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5C4"/>
    <a:srgbClr val="462300"/>
    <a:srgbClr val="663300"/>
    <a:srgbClr val="F6952A"/>
    <a:srgbClr val="FFFFFF"/>
    <a:srgbClr val="8E0000"/>
    <a:srgbClr val="CC33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B8CE54-D7E4-4D6C-B30F-6A91B47CCFBE}">
  <a:tblStyle styleId="{E4B8CE54-D7E4-4D6C-B30F-6A91B47CCF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1A51BF6-B60F-430B-B708-1F52C015F51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Our Past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2010</c:v>
          </c:tx>
          <c:spPr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FE-4D58-8DE5-A12FD0AC353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14186784"/>
        <c:axId val="514187112"/>
      </c:barChart>
      <c:catAx>
        <c:axId val="51418678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extTo"/>
        <c:crossAx val="514187112"/>
        <c:crosses val="autoZero"/>
        <c:auto val="1"/>
        <c:lblAlgn val="ctr"/>
        <c:lblOffset val="100"/>
        <c:noMultiLvlLbl val="0"/>
      </c:catAx>
      <c:valAx>
        <c:axId val="51418711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Assets-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514186784"/>
        <c:crosses val="autoZero"/>
        <c:crossBetween val="between"/>
      </c:valAx>
      <c:spPr>
        <a:solidFill>
          <a:schemeClr val="accent4">
            <a:lumMod val="75000"/>
          </a:schemeClr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Where we Stand Now?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Our Company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A-4E34-9E57-6306F883FD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Company 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2023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4.4000000000000004</c:v>
                </c:pt>
                <c:pt idx="2">
                  <c:v>4.4000000000000004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CA-4E34-9E57-6306F883FD3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Company B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2023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4.5</c:v>
                </c:pt>
                <c:pt idx="1">
                  <c:v>4.4000000000000004</c:v>
                </c:pt>
                <c:pt idx="2">
                  <c:v>4.5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CA-4E34-9E57-6306F883F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5299408"/>
        <c:axId val="345303368"/>
      </c:barChart>
      <c:catAx>
        <c:axId val="34529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303368"/>
        <c:crosses val="autoZero"/>
        <c:auto val="1"/>
        <c:lblAlgn val="ctr"/>
        <c:lblOffset val="100"/>
        <c:noMultiLvlLbl val="0"/>
      </c:catAx>
      <c:valAx>
        <c:axId val="345303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29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rgbClr val="002060"/>
                </a:solidFill>
              </a:rPr>
              <a:t>Client Trust</a:t>
            </a:r>
          </a:p>
        </c:rich>
      </c:tx>
      <c:layout>
        <c:manualLayout>
          <c:xMode val="edge"/>
          <c:yMode val="edge"/>
          <c:x val="0.31041141732283462"/>
          <c:y val="3.02976879047097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833333333333341E-2"/>
          <c:y val="0.13571861225138301"/>
          <c:w val="0.91925000000000001"/>
          <c:h val="0.74381778063949111"/>
        </c:manualLayout>
      </c:layout>
      <c:barChart>
        <c:barDir val="col"/>
        <c:grouping val="clustered"/>
        <c:varyColors val="0"/>
        <c:ser>
          <c:idx val="0"/>
          <c:order val="0"/>
          <c:tx>
            <c:v>2010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FE-4D58-8DE5-A12FD0AC353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14186784"/>
        <c:axId val="514187112"/>
      </c:barChart>
      <c:catAx>
        <c:axId val="51418678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rgbClr val="C00000"/>
                    </a:solidFill>
                  </a:rPr>
                  <a:t>Year </a:t>
                </a:r>
                <a:r>
                  <a:rPr lang="en-US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</a:t>
                </a:r>
                <a:endParaRPr lang="en-US" dirty="0">
                  <a:solidFill>
                    <a:srgbClr val="C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extTo"/>
        <c:crossAx val="514187112"/>
        <c:crosses val="autoZero"/>
        <c:auto val="1"/>
        <c:lblAlgn val="ctr"/>
        <c:lblOffset val="100"/>
        <c:noMultiLvlLbl val="0"/>
      </c:catAx>
      <c:valAx>
        <c:axId val="51418711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rgbClr val="002060"/>
                    </a:solidFill>
                  </a:rPr>
                  <a:t>No. of Clients </a:t>
                </a:r>
                <a:r>
                  <a:rPr lang="en-US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</a:t>
                </a:r>
                <a:endParaRPr lang="en-US" dirty="0">
                  <a:solidFill>
                    <a:srgbClr val="00206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514186784"/>
        <c:crosses val="autoZero"/>
        <c:crossBetween val="between"/>
      </c:valAx>
      <c:spPr>
        <a:solidFill>
          <a:schemeClr val="bg1">
            <a:lumMod val="65000"/>
          </a:schemeClr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rgbClr val="7030A0"/>
                </a:solidFill>
              </a:rPr>
              <a:t>Comparison</a:t>
            </a:r>
          </a:p>
        </c:rich>
      </c:tx>
      <c:layout>
        <c:manualLayout>
          <c:xMode val="edge"/>
          <c:yMode val="edge"/>
          <c:x val="0.2108853346456693"/>
          <c:y val="2.1874999999999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Our Company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A-4E34-9E57-6306F883FD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Company A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2023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100</c:v>
                </c:pt>
                <c:pt idx="1">
                  <c:v>75</c:v>
                </c:pt>
                <c:pt idx="2">
                  <c:v>50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CA-4E34-9E57-6306F883FD3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Company B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2023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150</c:v>
                </c:pt>
                <c:pt idx="1">
                  <c:v>100</c:v>
                </c:pt>
                <c:pt idx="2">
                  <c:v>75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CA-4E34-9E57-6306F883F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5299408"/>
        <c:axId val="345303368"/>
      </c:barChart>
      <c:catAx>
        <c:axId val="345299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rgbClr val="7030A0"/>
                    </a:solidFill>
                  </a:rPr>
                  <a:t>Year </a:t>
                </a:r>
                <a:r>
                  <a:rPr lang="en-US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</a:t>
                </a:r>
                <a:endParaRPr lang="en-US" b="1" dirty="0">
                  <a:solidFill>
                    <a:srgbClr val="7030A0"/>
                  </a:solidFill>
                </a:endParaRPr>
              </a:p>
            </c:rich>
          </c:tx>
          <c:layout>
            <c:manualLayout>
              <c:xMode val="edge"/>
              <c:yMode val="edge"/>
              <c:x val="0.25881955380577432"/>
              <c:y val="0.835839320866141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303368"/>
        <c:crosses val="autoZero"/>
        <c:auto val="1"/>
        <c:lblAlgn val="ctr"/>
        <c:lblOffset val="100"/>
        <c:noMultiLvlLbl val="0"/>
      </c:catAx>
      <c:valAx>
        <c:axId val="345303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rgbClr val="7030A0"/>
                    </a:solidFill>
                  </a:rPr>
                  <a:t>No. of Clients </a:t>
                </a:r>
                <a:r>
                  <a:rPr lang="en-US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</a:t>
                </a:r>
                <a:endParaRPr lang="en-US" b="1" dirty="0">
                  <a:solidFill>
                    <a:srgbClr val="7030A0"/>
                  </a:solidFill>
                </a:endParaRPr>
              </a:p>
            </c:rich>
          </c:tx>
          <c:layout>
            <c:manualLayout>
              <c:xMode val="edge"/>
              <c:yMode val="edge"/>
              <c:x val="2.2916666666666665E-2"/>
              <c:y val="0.309859744094488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7030A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29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0.07442</cdr:x>
      <cdr:y>0.94927</cdr:y>
    </cdr:from>
    <cdr:to>
      <cdr:x>0.27151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1069179-1CEA-9233-DAFB-870029480B33}"/>
            </a:ext>
          </a:extLst>
        </cdr:cNvPr>
        <cdr:cNvSpPr txBox="1"/>
      </cdr:nvSpPr>
      <cdr:spPr>
        <a:xfrm xmlns:a="http://schemas.openxmlformats.org/drawingml/2006/main">
          <a:off x="453654" y="3979088"/>
          <a:ext cx="1201481" cy="212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/>
            <a:t>           2010</a:t>
          </a:r>
        </a:p>
      </cdr:txBody>
    </cdr:sp>
  </cdr:relSizeAnchor>
  <cdr:relSizeAnchor xmlns:cdr="http://schemas.openxmlformats.org/drawingml/2006/chartDrawing">
    <cdr:from>
      <cdr:x>0.40233</cdr:x>
      <cdr:y>0.94927</cdr:y>
    </cdr:from>
    <cdr:to>
      <cdr:x>0.55233</cdr:x>
      <cdr:y>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914C31BD-E3F8-7F5B-C39B-180954C71CD7}"/>
            </a:ext>
          </a:extLst>
        </cdr:cNvPr>
        <cdr:cNvSpPr txBox="1"/>
      </cdr:nvSpPr>
      <cdr:spPr>
        <a:xfrm xmlns:a="http://schemas.openxmlformats.org/drawingml/2006/main">
          <a:off x="2452577" y="3979087"/>
          <a:ext cx="914400" cy="212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/>
            <a:t>       2015</a:t>
          </a:r>
        </a:p>
      </cdr:txBody>
    </cdr:sp>
  </cdr:relSizeAnchor>
  <cdr:relSizeAnchor xmlns:cdr="http://schemas.openxmlformats.org/drawingml/2006/chartDrawing">
    <cdr:from>
      <cdr:x>0.71977</cdr:x>
      <cdr:y>0.94673</cdr:y>
    </cdr:from>
    <cdr:to>
      <cdr:x>0.86977</cdr:x>
      <cdr:y>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D275ED9-13EF-FD70-9AF0-6022B187FF36}"/>
            </a:ext>
          </a:extLst>
        </cdr:cNvPr>
        <cdr:cNvSpPr txBox="1"/>
      </cdr:nvSpPr>
      <cdr:spPr>
        <a:xfrm xmlns:a="http://schemas.openxmlformats.org/drawingml/2006/main">
          <a:off x="4387702" y="3968455"/>
          <a:ext cx="914400" cy="223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/>
            <a:t>        2020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0.09535</cdr:x>
      <cdr:y>0.88582</cdr:y>
    </cdr:from>
    <cdr:to>
      <cdr:x>0.29244</cdr:x>
      <cdr:y>0.93655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1069179-1CEA-9233-DAFB-870029480B33}"/>
            </a:ext>
          </a:extLst>
        </cdr:cNvPr>
        <cdr:cNvSpPr txBox="1"/>
      </cdr:nvSpPr>
      <cdr:spPr>
        <a:xfrm xmlns:a="http://schemas.openxmlformats.org/drawingml/2006/main">
          <a:off x="581254" y="3713132"/>
          <a:ext cx="1201461" cy="212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           2010</a:t>
          </a:r>
        </a:p>
      </cdr:txBody>
    </cdr:sp>
  </cdr:relSizeAnchor>
  <cdr:relSizeAnchor xmlns:cdr="http://schemas.openxmlformats.org/drawingml/2006/chartDrawing">
    <cdr:from>
      <cdr:x>0.425</cdr:x>
      <cdr:y>0.9188</cdr:y>
    </cdr:from>
    <cdr:to>
      <cdr:x>0.575</cdr:x>
      <cdr:y>0.96953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914C31BD-E3F8-7F5B-C39B-180954C71CD7}"/>
            </a:ext>
          </a:extLst>
        </cdr:cNvPr>
        <cdr:cNvSpPr txBox="1"/>
      </cdr:nvSpPr>
      <cdr:spPr>
        <a:xfrm xmlns:a="http://schemas.openxmlformats.org/drawingml/2006/main">
          <a:off x="2590800" y="3851355"/>
          <a:ext cx="914400" cy="212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/>
            <a:t>       2015</a:t>
          </a:r>
        </a:p>
      </cdr:txBody>
    </cdr:sp>
  </cdr:relSizeAnchor>
  <cdr:relSizeAnchor xmlns:cdr="http://schemas.openxmlformats.org/drawingml/2006/chartDrawing">
    <cdr:from>
      <cdr:x>0.74244</cdr:x>
      <cdr:y>0.88709</cdr:y>
    </cdr:from>
    <cdr:to>
      <cdr:x>0.89244</cdr:x>
      <cdr:y>0.94036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CD275ED9-13EF-FD70-9AF0-6022B187FF36}"/>
            </a:ext>
          </a:extLst>
        </cdr:cNvPr>
        <cdr:cNvSpPr txBox="1"/>
      </cdr:nvSpPr>
      <cdr:spPr>
        <a:xfrm xmlns:a="http://schemas.openxmlformats.org/drawingml/2006/main">
          <a:off x="4525941" y="3718439"/>
          <a:ext cx="914400" cy="223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/>
            <a:t>        2020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Paper Pattern (Tell story, the ask to write, show pic and ask write, act as in book stories)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3665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4775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7009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71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8552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0409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Paper Pattern (Tell story, the ask to write, show pic and ask write, act as in book stories)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2336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1104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940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8377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5180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7274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81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Paper Pattern (Tell story, the ask to write, show pic and ask write, act as in book stories)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7944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879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90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5321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1365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39089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Paper Pattern (Tell story, the ask to write, show pic and ask write, act as in book stories)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79106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293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51507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2941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Paper Pattern (Tell story, the ask to write, show pic and ask write, act as in book stories)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46424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543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2415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68733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96786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43489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5743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983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1265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773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2749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3459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296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1823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037825" y="1353950"/>
            <a:ext cx="3302400" cy="315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803623" y="1353950"/>
            <a:ext cx="3302400" cy="315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- Light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0" y="1455585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0072D1">
              <a:alpha val="1563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- Dark">
  <p:cSld name="BLANK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1455585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FFFFFF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05D1-ED59-473E-8437-AD0CD6BC2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360C7-9900-4B05-885F-DC7CC1E3F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CFB9B-C044-4EC3-B844-4AD014729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5173-D859-42C3-8A1E-A5D0D32B81BD}" type="datetimeFigureOut">
              <a:rPr lang="en-US" smtClean="0"/>
              <a:t>18-May-24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3374D-94FE-477F-8D9F-CC2A04738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C1954-EF09-4498-957D-C2209DC34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279F-2379-40F7-88D5-D55DD423B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7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●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○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nter-Regular"/>
              <a:buChar char="■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6" r:id="rId3"/>
    <p:sldLayoutId id="2147483657" r:id="rId4"/>
    <p:sldLayoutId id="2147483659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B1EB4E0-9F45-45E0-A684-57D5B5FFF966}"/>
              </a:ext>
            </a:extLst>
          </p:cNvPr>
          <p:cNvSpPr txBox="1"/>
          <p:nvPr/>
        </p:nvSpPr>
        <p:spPr>
          <a:xfrm>
            <a:off x="259064" y="1002090"/>
            <a:ext cx="8625872" cy="156966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morning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7B8689-F3D0-4A34-8250-1D7DB47BBB07}"/>
              </a:ext>
            </a:extLst>
          </p:cNvPr>
          <p:cNvSpPr txBox="1"/>
          <p:nvPr/>
        </p:nvSpPr>
        <p:spPr>
          <a:xfrm>
            <a:off x="376781" y="2571750"/>
            <a:ext cx="839043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effectLst/>
              </a:rPr>
              <a:t>Ladies and Gentlemen</a:t>
            </a:r>
          </a:p>
          <a:p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BC84EB-D726-4849-9259-E4C429DFCF36}"/>
              </a:ext>
            </a:extLst>
          </p:cNvPr>
          <p:cNvSpPr/>
          <p:nvPr/>
        </p:nvSpPr>
        <p:spPr>
          <a:xfrm>
            <a:off x="5728771" y="3944039"/>
            <a:ext cx="3316077" cy="716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Buy Presentations</a:t>
            </a:r>
          </a:p>
          <a:p>
            <a:pPr algn="ctr"/>
            <a:r>
              <a:rPr lang="en-US" sz="1800" b="1" dirty="0">
                <a:solidFill>
                  <a:schemeClr val="accent4">
                    <a:lumMod val="50000"/>
                  </a:schemeClr>
                </a:solidFill>
              </a:rPr>
              <a:t>www.buypresentations.com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50A3AF81-4046-8BD0-4E4A-940121B3E1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7144798"/>
              </p:ext>
            </p:extLst>
          </p:nvPr>
        </p:nvGraphicFramePr>
        <p:xfrm>
          <a:off x="1407042" y="305832"/>
          <a:ext cx="6096000" cy="4191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587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A258A26-C25F-74B5-A3C5-9AA38E5F4B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359616"/>
              </p:ext>
            </p:extLst>
          </p:nvPr>
        </p:nvGraphicFramePr>
        <p:xfrm>
          <a:off x="1268818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484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418677" y="235917"/>
            <a:ext cx="8184777" cy="69924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2060"/>
                </a:solidFill>
                <a:effectLst/>
              </a:rPr>
              <a:t>Our Future Plan</a:t>
            </a:r>
            <a:endParaRPr sz="44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03D3DF-750B-4BCF-B6A8-DD232752487C}"/>
              </a:ext>
            </a:extLst>
          </p:cNvPr>
          <p:cNvSpPr txBox="1"/>
          <p:nvPr/>
        </p:nvSpPr>
        <p:spPr>
          <a:xfrm>
            <a:off x="511875" y="1156506"/>
            <a:ext cx="3473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</a:rPr>
              <a:t>Service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6E20D-5705-25EE-EC68-3DE29D9945A4}"/>
              </a:ext>
            </a:extLst>
          </p:cNvPr>
          <p:cNvSpPr txBox="1"/>
          <p:nvPr/>
        </p:nvSpPr>
        <p:spPr>
          <a:xfrm>
            <a:off x="520838" y="1820006"/>
            <a:ext cx="3464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</a:rPr>
              <a:t>Service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E0364B-BAA4-7CDE-2E3A-92C4BC915A08}"/>
              </a:ext>
            </a:extLst>
          </p:cNvPr>
          <p:cNvSpPr txBox="1"/>
          <p:nvPr/>
        </p:nvSpPr>
        <p:spPr>
          <a:xfrm>
            <a:off x="511876" y="2537097"/>
            <a:ext cx="3464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</a:rPr>
              <a:t>Service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ED4565-00D1-DE77-7F54-EBAF6F0F57C5}"/>
              </a:ext>
            </a:extLst>
          </p:cNvPr>
          <p:cNvSpPr txBox="1"/>
          <p:nvPr/>
        </p:nvSpPr>
        <p:spPr>
          <a:xfrm>
            <a:off x="520839" y="3249806"/>
            <a:ext cx="3455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</a:rPr>
              <a:t>Service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214101-5D3C-9A5A-7205-2CCF48693EBC}"/>
              </a:ext>
            </a:extLst>
          </p:cNvPr>
          <p:cNvSpPr txBox="1"/>
          <p:nvPr/>
        </p:nvSpPr>
        <p:spPr>
          <a:xfrm>
            <a:off x="524879" y="3932813"/>
            <a:ext cx="3473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</a:rPr>
              <a:t>Service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90B73-5669-4F38-B5D3-520653F60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201" y="1021390"/>
            <a:ext cx="4815614" cy="371009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47252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421341" y="-1"/>
            <a:ext cx="8184777" cy="11769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/>
              </a:rPr>
              <a:t>Service 1</a:t>
            </a:r>
            <a:endParaRPr sz="66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0A240-5D8A-89DF-E854-0C6219207064}"/>
              </a:ext>
            </a:extLst>
          </p:cNvPr>
          <p:cNvSpPr txBox="1"/>
          <p:nvPr/>
        </p:nvSpPr>
        <p:spPr>
          <a:xfrm>
            <a:off x="277906" y="1176950"/>
            <a:ext cx="46168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7030A0"/>
                </a:solidFill>
              </a:rPr>
              <a:t>Lorem ipsum dolor sit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7030A0"/>
                </a:solidFill>
              </a:rPr>
              <a:t>Aliquam</a:t>
            </a:r>
            <a:r>
              <a:rPr lang="en-US" sz="3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7030A0"/>
                </a:solidFill>
              </a:rPr>
              <a:t>aliquet</a:t>
            </a:r>
            <a:r>
              <a:rPr lang="en-US" sz="3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7030A0"/>
                </a:solidFill>
              </a:rPr>
              <a:t>nec</a:t>
            </a:r>
            <a:endParaRPr lang="en-US" sz="32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7030A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7030A0"/>
                </a:solidFill>
              </a:rPr>
              <a:t>Curabitur</a:t>
            </a:r>
            <a:r>
              <a:rPr lang="en-US" sz="3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7030A0"/>
                </a:solidFill>
              </a:rPr>
              <a:t>ullamcorper</a:t>
            </a:r>
            <a:endParaRPr lang="en-US" sz="32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7030A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7030A0"/>
                </a:solidFill>
              </a:rPr>
              <a:t>Sed non </a:t>
            </a:r>
            <a:r>
              <a:rPr lang="en-US" sz="3200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7030A0"/>
                </a:solidFill>
              </a:rPr>
              <a:t>sem</a:t>
            </a:r>
            <a:r>
              <a:rPr lang="en-US" sz="3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7030A0"/>
                </a:solidFill>
              </a:rPr>
              <a:t>ut</a:t>
            </a:r>
            <a:r>
              <a:rPr lang="en-US" sz="3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7030A0"/>
                </a:solidFill>
              </a:rPr>
              <a:t>leo</a:t>
            </a:r>
            <a:r>
              <a:rPr lang="en-US" sz="3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7030A0"/>
                </a:solidFill>
              </a:rPr>
              <a:t> </a:t>
            </a:r>
            <a:endParaRPr lang="en-US" sz="80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8AADC5-FC5C-453A-9FDC-3C88D48C9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551" y="1364264"/>
            <a:ext cx="3926543" cy="353942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20771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421341" y="-1"/>
            <a:ext cx="8184777" cy="11769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tx1"/>
                </a:solidFill>
                <a:effectLst/>
              </a:rPr>
              <a:t>Service 2</a:t>
            </a:r>
            <a:endParaRPr sz="6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0A240-5D8A-89DF-E854-0C6219207064}"/>
              </a:ext>
            </a:extLst>
          </p:cNvPr>
          <p:cNvSpPr txBox="1"/>
          <p:nvPr/>
        </p:nvSpPr>
        <p:spPr>
          <a:xfrm>
            <a:off x="277906" y="1176950"/>
            <a:ext cx="46168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Lorem ipsum dolor sit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Aliquam</a:t>
            </a:r>
            <a:r>
              <a:rPr lang="en-US" sz="3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aliquet</a:t>
            </a:r>
            <a:r>
              <a:rPr lang="en-US" sz="3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nec</a:t>
            </a:r>
            <a:endParaRPr lang="en-US" sz="32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Curabitur</a:t>
            </a:r>
            <a:r>
              <a:rPr lang="en-US" sz="3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ullamcorper</a:t>
            </a:r>
            <a:endParaRPr lang="en-US" sz="32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Sed non </a:t>
            </a:r>
            <a:r>
              <a:rPr lang="en-US" sz="3200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sem</a:t>
            </a:r>
            <a:r>
              <a:rPr lang="en-US" sz="3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ut</a:t>
            </a:r>
            <a:r>
              <a:rPr lang="en-US" sz="3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leo</a:t>
            </a:r>
            <a:r>
              <a:rPr lang="en-US" sz="3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endParaRPr lang="en-US" sz="80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90064-1FC9-4235-BC10-AB77A50B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526" y="1176950"/>
            <a:ext cx="3771568" cy="353943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5183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421341" y="108144"/>
            <a:ext cx="8184777" cy="93384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tx1"/>
                </a:solidFill>
                <a:effectLst/>
              </a:rPr>
              <a:t>Service 3</a:t>
            </a:r>
            <a:endParaRPr sz="6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0A240-5D8A-89DF-E854-0C6219207064}"/>
              </a:ext>
            </a:extLst>
          </p:cNvPr>
          <p:cNvSpPr txBox="1"/>
          <p:nvPr/>
        </p:nvSpPr>
        <p:spPr>
          <a:xfrm>
            <a:off x="320437" y="1041992"/>
            <a:ext cx="46168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Lorem ipsum dolor sit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Aliquam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aliquet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nec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Curabitur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ullamcorper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Sed non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sem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ut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leo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CD7147-BF67-464B-B44E-C052245A1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670" y="1211688"/>
            <a:ext cx="3745794" cy="344537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33516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421341" y="108144"/>
            <a:ext cx="8184777" cy="93384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effectLst/>
              </a:rPr>
              <a:t>Service 4</a:t>
            </a:r>
            <a:endParaRPr sz="6600" b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0A240-5D8A-89DF-E854-0C6219207064}"/>
              </a:ext>
            </a:extLst>
          </p:cNvPr>
          <p:cNvSpPr txBox="1"/>
          <p:nvPr/>
        </p:nvSpPr>
        <p:spPr>
          <a:xfrm>
            <a:off x="277906" y="1176950"/>
            <a:ext cx="46168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Lorem ipsum dolor sit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Aliquam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aliquet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nec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Curabitur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ullamcorper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Sed non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sem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ut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leo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5B511-E96C-4025-9E02-0EAA1B1DF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729" y="1176951"/>
            <a:ext cx="4028141" cy="353943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36489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421341" y="108143"/>
            <a:ext cx="8371785" cy="89131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effectLst/>
              </a:rPr>
              <a:t>Service 5</a:t>
            </a:r>
            <a:endParaRPr sz="6600" b="1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0A240-5D8A-89DF-E854-0C6219207064}"/>
              </a:ext>
            </a:extLst>
          </p:cNvPr>
          <p:cNvSpPr txBox="1"/>
          <p:nvPr/>
        </p:nvSpPr>
        <p:spPr>
          <a:xfrm>
            <a:off x="350874" y="999460"/>
            <a:ext cx="46168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Lorem ipsum dolor sit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Aliquam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aliquet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nec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Curabitur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ullamcorper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Sed non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sem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ut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leo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8000" b="1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AB6E3-3D61-4832-879D-4CA352B83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407" y="999460"/>
            <a:ext cx="3799541" cy="367886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89659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311881" y="89574"/>
            <a:ext cx="8600792" cy="65470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Problems People are Facing</a:t>
            </a:r>
            <a:endParaRPr sz="4000" b="1" dirty="0">
              <a:ln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03D3DF-750B-4BCF-B6A8-DD232752487C}"/>
              </a:ext>
            </a:extLst>
          </p:cNvPr>
          <p:cNvSpPr txBox="1"/>
          <p:nvPr/>
        </p:nvSpPr>
        <p:spPr>
          <a:xfrm>
            <a:off x="592726" y="1262878"/>
            <a:ext cx="3118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Problem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6E20D-5705-25EE-EC68-3DE29D9945A4}"/>
              </a:ext>
            </a:extLst>
          </p:cNvPr>
          <p:cNvSpPr txBox="1"/>
          <p:nvPr/>
        </p:nvSpPr>
        <p:spPr>
          <a:xfrm>
            <a:off x="592726" y="1957316"/>
            <a:ext cx="311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Problem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E0364B-BAA4-7CDE-2E3A-92C4BC915A08}"/>
              </a:ext>
            </a:extLst>
          </p:cNvPr>
          <p:cNvSpPr txBox="1"/>
          <p:nvPr/>
        </p:nvSpPr>
        <p:spPr>
          <a:xfrm>
            <a:off x="570112" y="2668004"/>
            <a:ext cx="311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Problem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C6FD5C-9DA2-42B3-BE0E-FBD8CD42538F}"/>
              </a:ext>
            </a:extLst>
          </p:cNvPr>
          <p:cNvSpPr txBox="1"/>
          <p:nvPr/>
        </p:nvSpPr>
        <p:spPr>
          <a:xfrm>
            <a:off x="579396" y="3359834"/>
            <a:ext cx="311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Problem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C0A96-6881-4BF0-8649-906341835BCA}"/>
              </a:ext>
            </a:extLst>
          </p:cNvPr>
          <p:cNvSpPr txBox="1"/>
          <p:nvPr/>
        </p:nvSpPr>
        <p:spPr>
          <a:xfrm>
            <a:off x="570112" y="4051664"/>
            <a:ext cx="311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Problem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78478C-428E-414D-BBD6-577219BC4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993" y="850375"/>
            <a:ext cx="5085740" cy="363546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97332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421341" y="108143"/>
            <a:ext cx="8371785" cy="106880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rgbClr val="C00000"/>
                </a:solidFill>
                <a:effectLst/>
              </a:rPr>
              <a:t>Problem 1</a:t>
            </a:r>
            <a:endParaRPr sz="66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0A240-5D8A-89DF-E854-0C6219207064}"/>
              </a:ext>
            </a:extLst>
          </p:cNvPr>
          <p:cNvSpPr txBox="1"/>
          <p:nvPr/>
        </p:nvSpPr>
        <p:spPr>
          <a:xfrm>
            <a:off x="277906" y="1176948"/>
            <a:ext cx="46168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C00000"/>
                </a:solidFill>
                <a:effectLst/>
              </a:rPr>
              <a:t>Lorem ipsum dolor sit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C00000"/>
                </a:solidFill>
                <a:effectLst/>
              </a:rPr>
              <a:t>Aliquam</a:t>
            </a:r>
            <a:r>
              <a:rPr lang="en-US" sz="3200" dirty="0">
                <a:solidFill>
                  <a:srgbClr val="C0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</a:rPr>
              <a:t>aliquet</a:t>
            </a:r>
            <a:r>
              <a:rPr lang="en-US" sz="3200" dirty="0">
                <a:solidFill>
                  <a:srgbClr val="C0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</a:rPr>
              <a:t>nec</a:t>
            </a:r>
            <a:endParaRPr lang="en-US" sz="3200" dirty="0">
              <a:solidFill>
                <a:srgbClr val="C00000"/>
              </a:solidFill>
              <a:effectLst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C00000"/>
                </a:solidFill>
                <a:effectLst/>
              </a:rPr>
              <a:t>Curabitur</a:t>
            </a:r>
            <a:r>
              <a:rPr lang="en-US" sz="3200" dirty="0">
                <a:solidFill>
                  <a:srgbClr val="C0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</a:rPr>
              <a:t>ullamcorper</a:t>
            </a:r>
            <a:endParaRPr lang="en-US" sz="3200" dirty="0">
              <a:solidFill>
                <a:srgbClr val="C00000"/>
              </a:solidFill>
              <a:effectLst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C00000"/>
                </a:solidFill>
                <a:effectLst/>
              </a:rPr>
              <a:t>Sed non </a:t>
            </a:r>
            <a:r>
              <a:rPr lang="en-US" sz="3200" dirty="0" err="1">
                <a:solidFill>
                  <a:srgbClr val="C00000"/>
                </a:solidFill>
                <a:effectLst/>
              </a:rPr>
              <a:t>sem</a:t>
            </a:r>
            <a:r>
              <a:rPr lang="en-US" sz="3200" dirty="0">
                <a:solidFill>
                  <a:srgbClr val="C0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</a:rPr>
              <a:t>ut</a:t>
            </a:r>
            <a:r>
              <a:rPr lang="en-US" sz="3200" dirty="0">
                <a:solidFill>
                  <a:srgbClr val="C0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</a:rPr>
              <a:t>leo</a:t>
            </a:r>
            <a:r>
              <a:rPr lang="en-US" sz="3200" dirty="0">
                <a:solidFill>
                  <a:srgbClr val="C00000"/>
                </a:solidFill>
                <a:effectLst/>
              </a:rPr>
              <a:t> </a:t>
            </a:r>
            <a:endParaRPr lang="en-US" sz="80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7BD9EE-1D12-4690-A33F-C5DA9464D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729" y="1084261"/>
            <a:ext cx="4079938" cy="363211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8591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B1EB4E0-9F45-45E0-A684-57D5B5FFF966}"/>
              </a:ext>
            </a:extLst>
          </p:cNvPr>
          <p:cNvSpPr txBox="1"/>
          <p:nvPr/>
        </p:nvSpPr>
        <p:spPr>
          <a:xfrm>
            <a:off x="259064" y="995210"/>
            <a:ext cx="8625872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1"/>
                </a:solidFill>
                <a:effectLst/>
              </a:rPr>
              <a:t>Company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32761F-964E-4662-9A7F-3BD49B90DE01}"/>
              </a:ext>
            </a:extLst>
          </p:cNvPr>
          <p:cNvSpPr txBox="1"/>
          <p:nvPr/>
        </p:nvSpPr>
        <p:spPr>
          <a:xfrm>
            <a:off x="352960" y="2498073"/>
            <a:ext cx="8617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/>
              </a:rPr>
              <a:t>Slogan of Your Company</a:t>
            </a:r>
          </a:p>
        </p:txBody>
      </p:sp>
    </p:spTree>
    <p:extLst>
      <p:ext uri="{BB962C8B-B14F-4D97-AF65-F5344CB8AC3E}">
        <p14:creationId xmlns:p14="http://schemas.microsoft.com/office/powerpoint/2010/main" val="293749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421341" y="108143"/>
            <a:ext cx="8307989" cy="106880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Problem 2</a:t>
            </a:r>
            <a:endParaRPr sz="6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rgbClr val="FFFF00">
                    <a:alpha val="40000"/>
                  </a:srgbClr>
                </a:glo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0A240-5D8A-89DF-E854-0C6219207064}"/>
              </a:ext>
            </a:extLst>
          </p:cNvPr>
          <p:cNvSpPr txBox="1"/>
          <p:nvPr/>
        </p:nvSpPr>
        <p:spPr>
          <a:xfrm>
            <a:off x="277906" y="1070623"/>
            <a:ext cx="46168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FFFF00"/>
                </a:solidFill>
              </a:rPr>
              <a:t>Lorem ipsum dolor sit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FFFF00"/>
                </a:solidFill>
              </a:rPr>
              <a:t>Aliquam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aliquet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nec</a:t>
            </a:r>
            <a:endParaRPr lang="en-US" sz="3200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FFFF00"/>
                </a:solidFill>
              </a:rPr>
              <a:t>Curabitur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ullamcorper</a:t>
            </a:r>
            <a:endParaRPr lang="en-US" sz="3200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FFFF00"/>
                </a:solidFill>
              </a:rPr>
              <a:t>Sed non </a:t>
            </a:r>
            <a:r>
              <a:rPr lang="en-US" sz="3200" dirty="0" err="1">
                <a:solidFill>
                  <a:srgbClr val="FFFF00"/>
                </a:solidFill>
              </a:rPr>
              <a:t>sem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ut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leo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endParaRPr lang="en-US" sz="8000" b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9AC8D8-582C-46B1-B136-B4FA38A17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729" y="1070623"/>
            <a:ext cx="4135718" cy="366086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46229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421341" y="-1"/>
            <a:ext cx="8403682" cy="11769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rgbClr val="92D050"/>
                </a:solidFill>
                <a:effectLst/>
              </a:rPr>
              <a:t>Problem 3</a:t>
            </a:r>
            <a:endParaRPr sz="6600" b="1" dirty="0">
              <a:solidFill>
                <a:srgbClr val="92D050"/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0A240-5D8A-89DF-E854-0C6219207064}"/>
              </a:ext>
            </a:extLst>
          </p:cNvPr>
          <p:cNvSpPr txBox="1"/>
          <p:nvPr/>
        </p:nvSpPr>
        <p:spPr>
          <a:xfrm>
            <a:off x="219409" y="1139680"/>
            <a:ext cx="46168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92D050"/>
                </a:solidFill>
              </a:rPr>
              <a:t>Lorem ipsum dolor sit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92D050"/>
                </a:solidFill>
              </a:rPr>
              <a:t>Aliquam</a:t>
            </a: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en-US" sz="3200" dirty="0" err="1">
                <a:solidFill>
                  <a:srgbClr val="92D050"/>
                </a:solidFill>
              </a:rPr>
              <a:t>aliquet</a:t>
            </a: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en-US" sz="3200" dirty="0" err="1">
                <a:solidFill>
                  <a:srgbClr val="92D050"/>
                </a:solidFill>
              </a:rPr>
              <a:t>nec</a:t>
            </a:r>
            <a:endParaRPr lang="en-US" sz="3200" dirty="0">
              <a:solidFill>
                <a:srgbClr val="92D05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92D050"/>
                </a:solidFill>
              </a:rPr>
              <a:t>Curabitur</a:t>
            </a: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en-US" sz="3200" dirty="0" err="1">
                <a:solidFill>
                  <a:srgbClr val="92D050"/>
                </a:solidFill>
              </a:rPr>
              <a:t>ullamcorper</a:t>
            </a:r>
            <a:endParaRPr lang="en-US" sz="3200" dirty="0">
              <a:solidFill>
                <a:srgbClr val="92D05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92D050"/>
                </a:solidFill>
              </a:rPr>
              <a:t>Sed non </a:t>
            </a:r>
            <a:r>
              <a:rPr lang="en-US" sz="3200" dirty="0" err="1">
                <a:solidFill>
                  <a:srgbClr val="92D050"/>
                </a:solidFill>
              </a:rPr>
              <a:t>sem</a:t>
            </a: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en-US" sz="3200" dirty="0" err="1">
                <a:solidFill>
                  <a:srgbClr val="92D050"/>
                </a:solidFill>
              </a:rPr>
              <a:t>ut</a:t>
            </a: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en-US" sz="3200" dirty="0" err="1">
                <a:solidFill>
                  <a:srgbClr val="92D050"/>
                </a:solidFill>
              </a:rPr>
              <a:t>leo</a:t>
            </a:r>
            <a:r>
              <a:rPr lang="en-US" sz="3200" dirty="0">
                <a:solidFill>
                  <a:srgbClr val="92D050"/>
                </a:solidFill>
              </a:rPr>
              <a:t> </a:t>
            </a:r>
            <a:endParaRPr lang="en-US" sz="8000" b="1" dirty="0">
              <a:solidFill>
                <a:srgbClr val="92D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932BC5-DA81-486D-AA68-A82F3751C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067" y="1028094"/>
            <a:ext cx="3774888" cy="376260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34770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421341" y="108143"/>
            <a:ext cx="8318622" cy="96574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accent3">
                    <a:lumMod val="50000"/>
                  </a:schemeClr>
                </a:solidFill>
                <a:effectLst/>
              </a:rPr>
              <a:t>Problem 4</a:t>
            </a:r>
            <a:endParaRPr sz="6600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0A240-5D8A-89DF-E854-0C6219207064}"/>
              </a:ext>
            </a:extLst>
          </p:cNvPr>
          <p:cNvSpPr txBox="1"/>
          <p:nvPr/>
        </p:nvSpPr>
        <p:spPr>
          <a:xfrm>
            <a:off x="288539" y="1073888"/>
            <a:ext cx="46168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effectLst/>
              </a:rPr>
              <a:t>Lorem ipsum dolor sit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effectLst/>
              </a:rPr>
              <a:t>Aliquam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effectLst/>
              </a:rPr>
              <a:t>aliquet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effectLst/>
              </a:rPr>
              <a:t>nec</a:t>
            </a:r>
            <a:endParaRPr lang="en-US" sz="3200" dirty="0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effectLst/>
              </a:rPr>
              <a:t>Curabitur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effectLst/>
              </a:rPr>
              <a:t>ullamcorper</a:t>
            </a:r>
            <a:endParaRPr lang="en-US" sz="3200" dirty="0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effectLst/>
              </a:rPr>
              <a:t>Sed non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effectLst/>
              </a:rPr>
              <a:t>sem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effectLst/>
              </a:rPr>
              <a:t>ut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effectLst/>
              </a:rPr>
              <a:t>leo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endParaRPr lang="en-US" sz="8000" b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3A6B57-7B99-4938-BF7A-94C6A4A2E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820" y="957819"/>
            <a:ext cx="3810000" cy="377156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97069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421341" y="-1"/>
            <a:ext cx="8403682" cy="11769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rgbClr val="0070C0">
                      <a:alpha val="40000"/>
                    </a:srgbClr>
                  </a:glow>
                </a:effectLst>
              </a:rPr>
              <a:t>Problem 5</a:t>
            </a:r>
            <a:endParaRPr sz="66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glow rad="63500">
                  <a:srgbClr val="0070C0">
                    <a:alpha val="40000"/>
                  </a:srgbClr>
                </a:glo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0A240-5D8A-89DF-E854-0C6219207064}"/>
              </a:ext>
            </a:extLst>
          </p:cNvPr>
          <p:cNvSpPr txBox="1"/>
          <p:nvPr/>
        </p:nvSpPr>
        <p:spPr>
          <a:xfrm>
            <a:off x="318977" y="1118414"/>
            <a:ext cx="46168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B0F0"/>
                </a:solidFill>
              </a:rPr>
              <a:t>Lorem ipsum dolor sit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00B0F0"/>
                </a:solidFill>
              </a:rPr>
              <a:t>Aliquam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aliquet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nec</a:t>
            </a:r>
            <a:endParaRPr lang="en-US" sz="3200" dirty="0">
              <a:solidFill>
                <a:srgbClr val="00B0F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00B0F0"/>
                </a:solidFill>
              </a:rPr>
              <a:t>Curabitur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ullamcorper</a:t>
            </a:r>
            <a:endParaRPr lang="en-US" sz="3200" dirty="0">
              <a:solidFill>
                <a:srgbClr val="00B0F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B0F0"/>
                </a:solidFill>
              </a:rPr>
              <a:t>Sed non </a:t>
            </a:r>
            <a:r>
              <a:rPr lang="en-US" sz="3200" dirty="0" err="1">
                <a:solidFill>
                  <a:srgbClr val="00B0F0"/>
                </a:solidFill>
              </a:rPr>
              <a:t>sem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ut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leo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endParaRPr lang="en-US" sz="8000" b="1" dirty="0">
              <a:solidFill>
                <a:srgbClr val="00B0F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6F9FCE-F2FC-4AF9-8015-D6D9487A9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729" y="1006828"/>
            <a:ext cx="4052794" cy="376260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21530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282393" y="195260"/>
            <a:ext cx="8594490" cy="64488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rgbClr val="0070C0">
                      <a:alpha val="40000"/>
                    </a:srgbClr>
                  </a:glow>
                </a:effectLst>
              </a:rPr>
              <a:t>How we Resolve Them?</a:t>
            </a:r>
            <a:endParaRPr sz="44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63500">
                  <a:srgbClr val="0070C0">
                    <a:alpha val="40000"/>
                  </a:srgbClr>
                </a:glo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03D3DF-750B-4BCF-B6A8-DD232752487C}"/>
              </a:ext>
            </a:extLst>
          </p:cNvPr>
          <p:cNvSpPr txBox="1"/>
          <p:nvPr/>
        </p:nvSpPr>
        <p:spPr>
          <a:xfrm>
            <a:off x="1237972" y="1592358"/>
            <a:ext cx="291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</a:rPr>
              <a:t>Strategy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6E20D-5705-25EE-EC68-3DE29D9945A4}"/>
              </a:ext>
            </a:extLst>
          </p:cNvPr>
          <p:cNvSpPr txBox="1"/>
          <p:nvPr/>
        </p:nvSpPr>
        <p:spPr>
          <a:xfrm>
            <a:off x="1220043" y="2371487"/>
            <a:ext cx="293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</a:rPr>
              <a:t>Strategy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E0364B-BAA4-7CDE-2E3A-92C4BC915A08}"/>
              </a:ext>
            </a:extLst>
          </p:cNvPr>
          <p:cNvSpPr txBox="1"/>
          <p:nvPr/>
        </p:nvSpPr>
        <p:spPr>
          <a:xfrm>
            <a:off x="1220042" y="3200066"/>
            <a:ext cx="3002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</a:rPr>
              <a:t>Strategy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DD190-7F8E-4523-B758-E3FDF4D8CFEF}"/>
              </a:ext>
            </a:extLst>
          </p:cNvPr>
          <p:cNvSpPr txBox="1"/>
          <p:nvPr/>
        </p:nvSpPr>
        <p:spPr>
          <a:xfrm>
            <a:off x="1237972" y="4028645"/>
            <a:ext cx="2984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</a:rPr>
              <a:t>Strategy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C12CE7-1506-40A7-B9A6-48B1E7DD6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92974"/>
            <a:ext cx="4490251" cy="349634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86277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421341" y="108143"/>
            <a:ext cx="8339887" cy="95511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63500">
                    <a:srgbClr val="002060">
                      <a:alpha val="40000"/>
                    </a:srgbClr>
                  </a:glow>
                </a:effectLst>
              </a:rPr>
              <a:t>Strategy 1</a:t>
            </a:r>
            <a:endParaRPr sz="66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63500">
                  <a:srgbClr val="002060">
                    <a:alpha val="40000"/>
                  </a:srgbClr>
                </a:glo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0A240-5D8A-89DF-E854-0C6219207064}"/>
              </a:ext>
            </a:extLst>
          </p:cNvPr>
          <p:cNvSpPr txBox="1"/>
          <p:nvPr/>
        </p:nvSpPr>
        <p:spPr>
          <a:xfrm>
            <a:off x="160948" y="1172878"/>
            <a:ext cx="46168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63500">
                    <a:srgbClr val="7030A0">
                      <a:alpha val="40000"/>
                    </a:srgbClr>
                  </a:glow>
                </a:effectLst>
              </a:rPr>
              <a:t>Lorem ipsum dolor sit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63500">
                    <a:srgbClr val="7030A0">
                      <a:alpha val="40000"/>
                    </a:srgbClr>
                  </a:glow>
                </a:effectLst>
              </a:rPr>
              <a:t>Aliquam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63500">
                    <a:srgbClr val="7030A0"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63500">
                    <a:srgbClr val="7030A0">
                      <a:alpha val="40000"/>
                    </a:srgbClr>
                  </a:glow>
                </a:effectLst>
              </a:rPr>
              <a:t>aliquet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63500">
                    <a:srgbClr val="7030A0"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63500">
                    <a:srgbClr val="7030A0">
                      <a:alpha val="40000"/>
                    </a:srgbClr>
                  </a:glow>
                </a:effectLst>
              </a:rPr>
              <a:t>nec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63500">
                  <a:srgbClr val="7030A0">
                    <a:alpha val="40000"/>
                  </a:srgbClr>
                </a:glo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63500">
                    <a:srgbClr val="7030A0">
                      <a:alpha val="40000"/>
                    </a:srgbClr>
                  </a:glow>
                </a:effectLst>
              </a:rPr>
              <a:t>Curabitur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63500">
                    <a:srgbClr val="7030A0"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63500">
                    <a:srgbClr val="7030A0">
                      <a:alpha val="40000"/>
                    </a:srgbClr>
                  </a:glow>
                </a:effectLst>
              </a:rPr>
              <a:t>ullamcorper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63500">
                  <a:srgbClr val="7030A0">
                    <a:alpha val="40000"/>
                  </a:srgbClr>
                </a:glo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63500">
                    <a:srgbClr val="7030A0">
                      <a:alpha val="40000"/>
                    </a:srgbClr>
                  </a:glow>
                </a:effectLst>
              </a:rPr>
              <a:t>Sed non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63500">
                    <a:srgbClr val="7030A0">
                      <a:alpha val="40000"/>
                    </a:srgbClr>
                  </a:glow>
                </a:effectLst>
              </a:rPr>
              <a:t>sem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63500">
                    <a:srgbClr val="7030A0"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63500">
                    <a:srgbClr val="7030A0">
                      <a:alpha val="40000"/>
                    </a:srgbClr>
                  </a:glow>
                </a:effectLst>
              </a:rPr>
              <a:t>ut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63500">
                    <a:srgbClr val="7030A0">
                      <a:alpha val="40000"/>
                    </a:srgbClr>
                  </a:glo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63500">
                    <a:srgbClr val="7030A0">
                      <a:alpha val="40000"/>
                    </a:srgbClr>
                  </a:glow>
                </a:effectLst>
              </a:rPr>
              <a:t>leo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63500">
                    <a:srgbClr val="7030A0">
                      <a:alpha val="40000"/>
                    </a:srgbClr>
                  </a:glow>
                </a:effectLst>
              </a:rPr>
              <a:t> 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63500">
                  <a:srgbClr val="7030A0">
                    <a:alpha val="40000"/>
                  </a:srgbClr>
                </a:glo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8AADC5-FC5C-453A-9FDC-3C88D48C9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509" y="1172878"/>
            <a:ext cx="3926543" cy="353942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33315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277907" y="108144"/>
            <a:ext cx="8588188" cy="9444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glow rad="63500">
                    <a:srgbClr val="7030A0">
                      <a:alpha val="40000"/>
                    </a:srgbClr>
                  </a:glow>
                </a:effectLst>
              </a:rPr>
              <a:t>Strategy 2</a:t>
            </a:r>
            <a:endParaRPr sz="6600" b="1" dirty="0">
              <a:ln>
                <a:solidFill>
                  <a:schemeClr val="bg1"/>
                </a:solidFill>
              </a:ln>
              <a:solidFill>
                <a:srgbClr val="7030A0"/>
              </a:solidFill>
              <a:effectLst>
                <a:glow rad="63500">
                  <a:srgbClr val="7030A0">
                    <a:alpha val="40000"/>
                  </a:srgbClr>
                </a:glo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0A240-5D8A-89DF-E854-0C6219207064}"/>
              </a:ext>
            </a:extLst>
          </p:cNvPr>
          <p:cNvSpPr txBox="1"/>
          <p:nvPr/>
        </p:nvSpPr>
        <p:spPr>
          <a:xfrm>
            <a:off x="384582" y="1168693"/>
            <a:ext cx="46168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</a:rPr>
              <a:t>Lorem ipsum dolor sit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rgbClr val="7030A0"/>
                </a:solidFill>
              </a:rPr>
              <a:t>Aliquam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rgbClr val="7030A0"/>
                </a:solidFill>
              </a:rPr>
              <a:t>aliquet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rgbClr val="7030A0"/>
                </a:solidFill>
              </a:rPr>
              <a:t>nec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7030A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rgbClr val="7030A0"/>
                </a:solidFill>
              </a:rPr>
              <a:t>Curabitur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rgbClr val="7030A0"/>
                </a:solidFill>
              </a:rPr>
              <a:t>ullamcorper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7030A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</a:rPr>
              <a:t>Sed non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rgbClr val="7030A0"/>
                </a:solidFill>
              </a:rPr>
              <a:t>sem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rgbClr val="7030A0"/>
                </a:solidFill>
              </a:rPr>
              <a:t>ut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rgbClr val="7030A0"/>
                </a:solidFill>
              </a:rPr>
              <a:t>leo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</a:rPr>
              <a:t> 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90064-1FC9-4235-BC10-AB77A50B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484" y="1052624"/>
            <a:ext cx="3771568" cy="365549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61743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421341" y="108144"/>
            <a:ext cx="8339887" cy="90195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glow rad="63500">
                    <a:schemeClr val="bg1"/>
                  </a:glow>
                </a:effectLst>
              </a:rPr>
              <a:t>Strategy 3</a:t>
            </a:r>
            <a:endParaRPr sz="6600" b="1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0A240-5D8A-89DF-E854-0C6219207064}"/>
              </a:ext>
            </a:extLst>
          </p:cNvPr>
          <p:cNvSpPr txBox="1"/>
          <p:nvPr/>
        </p:nvSpPr>
        <p:spPr>
          <a:xfrm>
            <a:off x="309803" y="1113276"/>
            <a:ext cx="46168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Lorem ipsum dolor sit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Aliquam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aliquet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nec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Curabitur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ullamcorper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Sed non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sem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leo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8000" b="1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CD7147-BF67-464B-B44E-C052245A1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261" y="1010094"/>
            <a:ext cx="3745794" cy="374579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1406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421341" y="108143"/>
            <a:ext cx="8307989" cy="101525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Strategy 4</a:t>
            </a:r>
            <a:endParaRPr sz="66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0A240-5D8A-89DF-E854-0C6219207064}"/>
              </a:ext>
            </a:extLst>
          </p:cNvPr>
          <p:cNvSpPr txBox="1"/>
          <p:nvPr/>
        </p:nvSpPr>
        <p:spPr>
          <a:xfrm>
            <a:off x="277906" y="1176951"/>
            <a:ext cx="46168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Lorem ipsum dolor sit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Aliquam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aliquet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nec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Curabitur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ullamcorper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Sed non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sem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ut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leo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 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5B511-E96C-4025-9E02-0EAA1B1DF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729" y="1176951"/>
            <a:ext cx="4028141" cy="353943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17872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421341" y="-1"/>
            <a:ext cx="8184777" cy="111162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</a:effectLst>
              </a:rPr>
              <a:t>Strategy 5</a:t>
            </a:r>
            <a:endParaRPr sz="6600" b="1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0A240-5D8A-89DF-E854-0C6219207064}"/>
              </a:ext>
            </a:extLst>
          </p:cNvPr>
          <p:cNvSpPr txBox="1"/>
          <p:nvPr/>
        </p:nvSpPr>
        <p:spPr>
          <a:xfrm>
            <a:off x="309804" y="1176950"/>
            <a:ext cx="46168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Lorem ipsum dolor sit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Aliquam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aliquet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nec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Curabitur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ullamcorper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Sed non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sem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ut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leo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AB6E3-3D61-4832-879D-4CA352B83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775" y="1176950"/>
            <a:ext cx="3799541" cy="353943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8526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ctrTitle" idx="4294967295"/>
          </p:nvPr>
        </p:nvSpPr>
        <p:spPr>
          <a:xfrm>
            <a:off x="284139" y="71718"/>
            <a:ext cx="4287862" cy="73563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effectLst/>
              </a:rPr>
              <a:t>Presented By:</a:t>
            </a:r>
            <a:endParaRPr sz="4800" b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251877" y="1259013"/>
            <a:ext cx="4466880" cy="19951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00000"/>
                </a:solidFill>
                <a:effectLst/>
                <a:latin typeface="Inter-Regular"/>
                <a:ea typeface="Inter-Regular"/>
                <a:cs typeface="Inter-Regular"/>
                <a:sym typeface="Inter-Regular"/>
              </a:rPr>
              <a:t>Speaker Name</a:t>
            </a:r>
            <a:endParaRPr sz="3600" b="1" dirty="0">
              <a:solidFill>
                <a:srgbClr val="C00000"/>
              </a:solidFill>
              <a:effectLst/>
              <a:latin typeface="Inter-Regular"/>
              <a:ea typeface="Inter-Regular"/>
              <a:cs typeface="Inter-Regular"/>
              <a:sym typeface="Inter-Regula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chemeClr val="tx1"/>
                </a:solidFill>
                <a:effectLst/>
              </a:rPr>
              <a:t>Speaker’s Designation</a:t>
            </a:r>
            <a:endParaRPr sz="2800" b="1" dirty="0">
              <a:solidFill>
                <a:schemeClr val="tx1"/>
              </a:solidFill>
              <a:effectLst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/>
              </a:rPr>
              <a:t>Contact # 000-0000000</a:t>
            </a:r>
            <a:endParaRPr sz="2800" b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89C14D-0436-467B-8F09-6A7DFE5DE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765" y="184337"/>
            <a:ext cx="4093509" cy="472832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464151-18AD-45BF-9FAB-6CA272EF6189}"/>
              </a:ext>
            </a:extLst>
          </p:cNvPr>
          <p:cNvSpPr txBox="1"/>
          <p:nvPr/>
        </p:nvSpPr>
        <p:spPr>
          <a:xfrm>
            <a:off x="121903" y="3929458"/>
            <a:ext cx="8900193" cy="101566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6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of Our Solutions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EC8E0-9B09-4CEE-B8D2-A202473E5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294" y="792230"/>
            <a:ext cx="5468471" cy="313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56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421341" y="-1"/>
            <a:ext cx="8184777" cy="11769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Example 1</a:t>
            </a:r>
            <a:endParaRPr sz="6600" b="1" dirty="0">
              <a:ln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0A240-5D8A-89DF-E854-0C6219207064}"/>
              </a:ext>
            </a:extLst>
          </p:cNvPr>
          <p:cNvSpPr txBox="1"/>
          <p:nvPr/>
        </p:nvSpPr>
        <p:spPr>
          <a:xfrm>
            <a:off x="277906" y="1495927"/>
            <a:ext cx="5916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Customer Name: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X.Y.Z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FB395A-5F63-4832-A6DE-07BDDDC69B30}"/>
              </a:ext>
            </a:extLst>
          </p:cNvPr>
          <p:cNvSpPr txBox="1"/>
          <p:nvPr/>
        </p:nvSpPr>
        <p:spPr>
          <a:xfrm>
            <a:off x="277906" y="2279362"/>
            <a:ext cx="5916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We Worked For: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20--- To 20---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266D05-40BA-4A10-967D-CFE1128E2AC7}"/>
              </a:ext>
            </a:extLst>
          </p:cNvPr>
          <p:cNvSpPr txBox="1"/>
          <p:nvPr/>
        </p:nvSpPr>
        <p:spPr>
          <a:xfrm>
            <a:off x="277905" y="3163362"/>
            <a:ext cx="8597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Impact: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--------------------------------------------------</a:t>
            </a:r>
          </a:p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              --------------------------------------------------</a:t>
            </a:r>
          </a:p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              --------------------------------------------------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2BAE88-38F1-463C-BB2C-B6790BB35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445" y="846667"/>
            <a:ext cx="2214614" cy="23166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9843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421341" y="-1"/>
            <a:ext cx="8184777" cy="11769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lumMod val="50000"/>
                      <a:alpha val="40000"/>
                    </a:schemeClr>
                  </a:glow>
                </a:effectLst>
              </a:rPr>
              <a:t>Example 2</a:t>
            </a:r>
            <a:endParaRPr sz="6600" b="1" dirty="0">
              <a:ln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lumMod val="50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0A240-5D8A-89DF-E854-0C6219207064}"/>
              </a:ext>
            </a:extLst>
          </p:cNvPr>
          <p:cNvSpPr txBox="1"/>
          <p:nvPr/>
        </p:nvSpPr>
        <p:spPr>
          <a:xfrm>
            <a:off x="277906" y="1495927"/>
            <a:ext cx="5916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Customer Name: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X.Y.Z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FB395A-5F63-4832-A6DE-07BDDDC69B30}"/>
              </a:ext>
            </a:extLst>
          </p:cNvPr>
          <p:cNvSpPr txBox="1"/>
          <p:nvPr/>
        </p:nvSpPr>
        <p:spPr>
          <a:xfrm>
            <a:off x="277906" y="2279362"/>
            <a:ext cx="5916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We Worked For: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20--- To 20---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266D05-40BA-4A10-967D-CFE1128E2AC7}"/>
              </a:ext>
            </a:extLst>
          </p:cNvPr>
          <p:cNvSpPr txBox="1"/>
          <p:nvPr/>
        </p:nvSpPr>
        <p:spPr>
          <a:xfrm>
            <a:off x="277905" y="3163362"/>
            <a:ext cx="8597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Impact: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--------------------------------------------------</a:t>
            </a:r>
          </a:p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              --------------------------------------------------</a:t>
            </a:r>
          </a:p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              --------------------------------------------------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B5F870-25CD-4A11-B537-72A63E9B5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612" y="993356"/>
            <a:ext cx="2214614" cy="23536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4259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268942" y="601904"/>
            <a:ext cx="8184777" cy="96663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63500">
                    <a:srgbClr val="C00000">
                      <a:alpha val="40000"/>
                    </a:srgbClr>
                  </a:glow>
                </a:effectLst>
              </a:rPr>
              <a:t>Example 3</a:t>
            </a:r>
            <a:endParaRPr sz="66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63500">
                  <a:srgbClr val="C00000">
                    <a:alpha val="40000"/>
                  </a:srgbClr>
                </a:glo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0A240-5D8A-89DF-E854-0C6219207064}"/>
              </a:ext>
            </a:extLst>
          </p:cNvPr>
          <p:cNvSpPr txBox="1"/>
          <p:nvPr/>
        </p:nvSpPr>
        <p:spPr>
          <a:xfrm>
            <a:off x="277905" y="1644635"/>
            <a:ext cx="5916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Customer Name: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X.Y.Z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FB395A-5F63-4832-A6DE-07BDDDC69B30}"/>
              </a:ext>
            </a:extLst>
          </p:cNvPr>
          <p:cNvSpPr txBox="1"/>
          <p:nvPr/>
        </p:nvSpPr>
        <p:spPr>
          <a:xfrm>
            <a:off x="260408" y="2462557"/>
            <a:ext cx="5916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We Worked For: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20--- To 20---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266D05-40BA-4A10-967D-CFE1128E2AC7}"/>
              </a:ext>
            </a:extLst>
          </p:cNvPr>
          <p:cNvSpPr txBox="1"/>
          <p:nvPr/>
        </p:nvSpPr>
        <p:spPr>
          <a:xfrm>
            <a:off x="277905" y="3163362"/>
            <a:ext cx="8597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Impact: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--------------------------------------------------</a:t>
            </a:r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             --------------------------------------------------</a:t>
            </a:r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             --------------------------------------------------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5ABC31-474A-48BF-B0E8-E0501477D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191" y="1085219"/>
            <a:ext cx="2262867" cy="219586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98438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26E20D-5705-25EE-EC68-3DE29D9945A4}"/>
              </a:ext>
            </a:extLst>
          </p:cNvPr>
          <p:cNvSpPr txBox="1"/>
          <p:nvPr/>
        </p:nvSpPr>
        <p:spPr>
          <a:xfrm>
            <a:off x="277906" y="1408028"/>
            <a:ext cx="858818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Clients</a:t>
            </a:r>
          </a:p>
        </p:txBody>
      </p:sp>
    </p:spTree>
    <p:extLst>
      <p:ext uri="{BB962C8B-B14F-4D97-AF65-F5344CB8AC3E}">
        <p14:creationId xmlns:p14="http://schemas.microsoft.com/office/powerpoint/2010/main" val="2440954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810A240-5D8A-89DF-E854-0C6219207064}"/>
              </a:ext>
            </a:extLst>
          </p:cNvPr>
          <p:cNvSpPr txBox="1"/>
          <p:nvPr/>
        </p:nvSpPr>
        <p:spPr>
          <a:xfrm>
            <a:off x="251013" y="544949"/>
            <a:ext cx="549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Company Name: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X.Y.Z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FB395A-5F63-4832-A6DE-07BDDDC69B30}"/>
              </a:ext>
            </a:extLst>
          </p:cNvPr>
          <p:cNvSpPr txBox="1"/>
          <p:nvPr/>
        </p:nvSpPr>
        <p:spPr>
          <a:xfrm>
            <a:off x="251013" y="1492914"/>
            <a:ext cx="5916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We Worked For: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20--- To 20---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266D05-40BA-4A10-967D-CFE1128E2AC7}"/>
              </a:ext>
            </a:extLst>
          </p:cNvPr>
          <p:cNvSpPr txBox="1"/>
          <p:nvPr/>
        </p:nvSpPr>
        <p:spPr>
          <a:xfrm>
            <a:off x="475129" y="2451679"/>
            <a:ext cx="5047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Benefits they Got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839D87-9927-4D2D-ABE0-5AD854E34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2504"/>
            <a:ext cx="2859741" cy="2238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BEA9BC-585D-40DB-BA09-5930ED873DAE}"/>
              </a:ext>
            </a:extLst>
          </p:cNvPr>
          <p:cNvSpPr txBox="1"/>
          <p:nvPr/>
        </p:nvSpPr>
        <p:spPr>
          <a:xfrm>
            <a:off x="251013" y="3357299"/>
            <a:ext cx="226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Benefit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2CAE2-B30C-4D8B-85AB-A13DA73B10B5}"/>
              </a:ext>
            </a:extLst>
          </p:cNvPr>
          <p:cNvSpPr txBox="1"/>
          <p:nvPr/>
        </p:nvSpPr>
        <p:spPr>
          <a:xfrm>
            <a:off x="251013" y="4054454"/>
            <a:ext cx="226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Benefit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1A0DF5-AF42-4841-BE5D-6C88B52C9CF4}"/>
              </a:ext>
            </a:extLst>
          </p:cNvPr>
          <p:cNvSpPr txBox="1"/>
          <p:nvPr/>
        </p:nvSpPr>
        <p:spPr>
          <a:xfrm>
            <a:off x="4234259" y="3397390"/>
            <a:ext cx="2617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Benefit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709E4C-7C9C-42B4-8837-BED18759B35D}"/>
              </a:ext>
            </a:extLst>
          </p:cNvPr>
          <p:cNvSpPr txBox="1"/>
          <p:nvPr/>
        </p:nvSpPr>
        <p:spPr>
          <a:xfrm>
            <a:off x="4222376" y="4054454"/>
            <a:ext cx="2617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Benefit 4</a:t>
            </a:r>
          </a:p>
        </p:txBody>
      </p:sp>
    </p:spTree>
    <p:extLst>
      <p:ext uri="{BB962C8B-B14F-4D97-AF65-F5344CB8AC3E}">
        <p14:creationId xmlns:p14="http://schemas.microsoft.com/office/powerpoint/2010/main" val="3588946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810A240-5D8A-89DF-E854-0C6219207064}"/>
              </a:ext>
            </a:extLst>
          </p:cNvPr>
          <p:cNvSpPr txBox="1"/>
          <p:nvPr/>
        </p:nvSpPr>
        <p:spPr>
          <a:xfrm>
            <a:off x="251013" y="544949"/>
            <a:ext cx="549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Company Name:</a:t>
            </a:r>
            <a:r>
              <a:rPr lang="en-US" sz="3200" b="1" dirty="0">
                <a:solidFill>
                  <a:srgbClr val="002060"/>
                </a:solidFill>
              </a:rPr>
              <a:t> X.Y.Z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FB395A-5F63-4832-A6DE-07BDDDC69B30}"/>
              </a:ext>
            </a:extLst>
          </p:cNvPr>
          <p:cNvSpPr txBox="1"/>
          <p:nvPr/>
        </p:nvSpPr>
        <p:spPr>
          <a:xfrm>
            <a:off x="251013" y="1492914"/>
            <a:ext cx="5916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We Worked For:</a:t>
            </a:r>
            <a:r>
              <a:rPr lang="en-US" sz="3200" b="1" dirty="0">
                <a:solidFill>
                  <a:srgbClr val="002060"/>
                </a:solidFill>
              </a:rPr>
              <a:t> 20--- To 20---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266D05-40BA-4A10-967D-CFE1128E2AC7}"/>
              </a:ext>
            </a:extLst>
          </p:cNvPr>
          <p:cNvSpPr txBox="1"/>
          <p:nvPr/>
        </p:nvSpPr>
        <p:spPr>
          <a:xfrm>
            <a:off x="959224" y="2440879"/>
            <a:ext cx="5047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Benefits they Got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BEA9BC-585D-40DB-BA09-5930ED873DAE}"/>
              </a:ext>
            </a:extLst>
          </p:cNvPr>
          <p:cNvSpPr txBox="1"/>
          <p:nvPr/>
        </p:nvSpPr>
        <p:spPr>
          <a:xfrm>
            <a:off x="311890" y="3352649"/>
            <a:ext cx="226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Benefit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2CAE2-B30C-4D8B-85AB-A13DA73B10B5}"/>
              </a:ext>
            </a:extLst>
          </p:cNvPr>
          <p:cNvSpPr txBox="1"/>
          <p:nvPr/>
        </p:nvSpPr>
        <p:spPr>
          <a:xfrm>
            <a:off x="311890" y="4075331"/>
            <a:ext cx="226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Benefit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1A0DF5-AF42-4841-BE5D-6C88B52C9CF4}"/>
              </a:ext>
            </a:extLst>
          </p:cNvPr>
          <p:cNvSpPr txBox="1"/>
          <p:nvPr/>
        </p:nvSpPr>
        <p:spPr>
          <a:xfrm>
            <a:off x="4437529" y="3352649"/>
            <a:ext cx="2617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Benefit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709E4C-7C9C-42B4-8837-BED18759B35D}"/>
              </a:ext>
            </a:extLst>
          </p:cNvPr>
          <p:cNvSpPr txBox="1"/>
          <p:nvPr/>
        </p:nvSpPr>
        <p:spPr>
          <a:xfrm>
            <a:off x="4437528" y="4075331"/>
            <a:ext cx="2617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Benefit 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40920A-F891-4408-A944-18D91DBED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719" y="217954"/>
            <a:ext cx="2725268" cy="222292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489392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810A240-5D8A-89DF-E854-0C6219207064}"/>
              </a:ext>
            </a:extLst>
          </p:cNvPr>
          <p:cNvSpPr txBox="1"/>
          <p:nvPr/>
        </p:nvSpPr>
        <p:spPr>
          <a:xfrm>
            <a:off x="251013" y="544949"/>
            <a:ext cx="549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Company Name: </a:t>
            </a:r>
            <a:r>
              <a:rPr lang="en-US" sz="3200" b="1" dirty="0">
                <a:solidFill>
                  <a:srgbClr val="00B0F0"/>
                </a:solidFill>
              </a:rPr>
              <a:t>X.Y.Z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FB395A-5F63-4832-A6DE-07BDDDC69B30}"/>
              </a:ext>
            </a:extLst>
          </p:cNvPr>
          <p:cNvSpPr txBox="1"/>
          <p:nvPr/>
        </p:nvSpPr>
        <p:spPr>
          <a:xfrm>
            <a:off x="251013" y="1492914"/>
            <a:ext cx="5916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We Worked For: </a:t>
            </a:r>
            <a:r>
              <a:rPr lang="en-US" sz="3200" b="1" dirty="0">
                <a:solidFill>
                  <a:srgbClr val="00B0F0"/>
                </a:solidFill>
              </a:rPr>
              <a:t>20--- To 20---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266D05-40BA-4A10-967D-CFE1128E2AC7}"/>
              </a:ext>
            </a:extLst>
          </p:cNvPr>
          <p:cNvSpPr txBox="1"/>
          <p:nvPr/>
        </p:nvSpPr>
        <p:spPr>
          <a:xfrm>
            <a:off x="959224" y="2440879"/>
            <a:ext cx="5047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</a:rPr>
              <a:t>Benefits they Got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BEA9BC-585D-40DB-BA09-5930ED873DAE}"/>
              </a:ext>
            </a:extLst>
          </p:cNvPr>
          <p:cNvSpPr txBox="1"/>
          <p:nvPr/>
        </p:nvSpPr>
        <p:spPr>
          <a:xfrm>
            <a:off x="333155" y="3388844"/>
            <a:ext cx="226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/>
                </a:solidFill>
              </a:rPr>
              <a:t>Benefit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2CAE2-B30C-4D8B-85AB-A13DA73B10B5}"/>
              </a:ext>
            </a:extLst>
          </p:cNvPr>
          <p:cNvSpPr txBox="1"/>
          <p:nvPr/>
        </p:nvSpPr>
        <p:spPr>
          <a:xfrm>
            <a:off x="333155" y="4075199"/>
            <a:ext cx="226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/>
                </a:solidFill>
              </a:rPr>
              <a:t>Benefit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1A0DF5-AF42-4841-BE5D-6C88B52C9CF4}"/>
              </a:ext>
            </a:extLst>
          </p:cNvPr>
          <p:cNvSpPr txBox="1"/>
          <p:nvPr/>
        </p:nvSpPr>
        <p:spPr>
          <a:xfrm>
            <a:off x="4303057" y="3409249"/>
            <a:ext cx="2617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/>
                </a:solidFill>
              </a:rPr>
              <a:t>Benefit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709E4C-7C9C-42B4-8837-BED18759B35D}"/>
              </a:ext>
            </a:extLst>
          </p:cNvPr>
          <p:cNvSpPr txBox="1"/>
          <p:nvPr/>
        </p:nvSpPr>
        <p:spPr>
          <a:xfrm>
            <a:off x="4303057" y="4075199"/>
            <a:ext cx="2617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/>
                </a:solidFill>
              </a:rPr>
              <a:t>Benefit 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9E575F-A32C-4ED7-A3CE-E37947E7C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990" y="175092"/>
            <a:ext cx="2790993" cy="226578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13726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50A3AF81-4046-8BD0-4E4A-940121B3E1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335970"/>
              </p:ext>
            </p:extLst>
          </p:nvPr>
        </p:nvGraphicFramePr>
        <p:xfrm>
          <a:off x="1524000" y="539749"/>
          <a:ext cx="6096000" cy="4191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5012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A258A26-C25F-74B5-A3C5-9AA38E5F4B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5463493"/>
              </p:ext>
            </p:extLst>
          </p:nvPr>
        </p:nvGraphicFramePr>
        <p:xfrm>
          <a:off x="1268818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5449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66996965-D551-4B00-A809-E0A35F5611C5}"/>
              </a:ext>
            </a:extLst>
          </p:cNvPr>
          <p:cNvSpPr/>
          <p:nvPr/>
        </p:nvSpPr>
        <p:spPr>
          <a:xfrm>
            <a:off x="814353" y="73856"/>
            <a:ext cx="7515291" cy="822960"/>
          </a:xfrm>
          <a:prstGeom prst="flowChartTerminator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95D8D-5B89-42CD-9D19-284EA277A150}"/>
              </a:ext>
            </a:extLst>
          </p:cNvPr>
          <p:cNvSpPr txBox="1"/>
          <p:nvPr/>
        </p:nvSpPr>
        <p:spPr>
          <a:xfrm>
            <a:off x="814353" y="1085403"/>
            <a:ext cx="751529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effectLst/>
              </a:rPr>
              <a:t>What we do?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02FED4-C4F8-4424-96F9-86EC6D81A773}"/>
              </a:ext>
            </a:extLst>
          </p:cNvPr>
          <p:cNvSpPr txBox="1"/>
          <p:nvPr/>
        </p:nvSpPr>
        <p:spPr>
          <a:xfrm>
            <a:off x="814353" y="1981876"/>
            <a:ext cx="751529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effectLst/>
              </a:rPr>
              <a:t>Our Past?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758B7D-2E12-42AD-83C4-A51B1AFA284F}"/>
              </a:ext>
            </a:extLst>
          </p:cNvPr>
          <p:cNvSpPr txBox="1"/>
          <p:nvPr/>
        </p:nvSpPr>
        <p:spPr>
          <a:xfrm>
            <a:off x="814355" y="2852802"/>
            <a:ext cx="751529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effectLst/>
              </a:rPr>
              <a:t>Where we Stand Now?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1AABED-37C3-4DFD-BF6D-DB3D5B534FCD}"/>
              </a:ext>
            </a:extLst>
          </p:cNvPr>
          <p:cNvSpPr txBox="1"/>
          <p:nvPr/>
        </p:nvSpPr>
        <p:spPr>
          <a:xfrm>
            <a:off x="835620" y="3704154"/>
            <a:ext cx="751529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effectLst/>
              </a:rPr>
              <a:t>Our Future Plan</a:t>
            </a:r>
          </a:p>
        </p:txBody>
      </p:sp>
    </p:spTree>
    <p:extLst>
      <p:ext uri="{BB962C8B-B14F-4D97-AF65-F5344CB8AC3E}">
        <p14:creationId xmlns:p14="http://schemas.microsoft.com/office/powerpoint/2010/main" val="1406303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ctrTitle" idx="4294967295"/>
          </p:nvPr>
        </p:nvSpPr>
        <p:spPr>
          <a:xfrm>
            <a:off x="467811" y="136362"/>
            <a:ext cx="8401615" cy="73911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sz="5400" b="1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5897E9-E2E0-3026-FE18-C27895B832DC}"/>
              </a:ext>
            </a:extLst>
          </p:cNvPr>
          <p:cNvSpPr txBox="1"/>
          <p:nvPr/>
        </p:nvSpPr>
        <p:spPr>
          <a:xfrm>
            <a:off x="33263" y="764529"/>
            <a:ext cx="86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</a:rPr>
              <a:t>Point 1 -------------------------------------------------------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194560-474A-AD56-02F9-EB3724568F55}"/>
              </a:ext>
            </a:extLst>
          </p:cNvPr>
          <p:cNvSpPr txBox="1"/>
          <p:nvPr/>
        </p:nvSpPr>
        <p:spPr>
          <a:xfrm>
            <a:off x="12934" y="1253705"/>
            <a:ext cx="797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Point 2 -------------------------------------------------------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3DA8D-6C2E-CECF-67F4-798F3C06E431}"/>
              </a:ext>
            </a:extLst>
          </p:cNvPr>
          <p:cNvSpPr txBox="1"/>
          <p:nvPr/>
        </p:nvSpPr>
        <p:spPr>
          <a:xfrm>
            <a:off x="33263" y="1800007"/>
            <a:ext cx="797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Point 3 -------------------------------------------------------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6EBB06-170F-D586-003E-24FF8CD77DE5}"/>
              </a:ext>
            </a:extLst>
          </p:cNvPr>
          <p:cNvSpPr txBox="1"/>
          <p:nvPr/>
        </p:nvSpPr>
        <p:spPr>
          <a:xfrm>
            <a:off x="13538" y="2401331"/>
            <a:ext cx="7671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Point 4 -------------------------------------------------------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7F6FC1-E2DE-448B-ABFA-81B72C539E31}"/>
              </a:ext>
            </a:extLst>
          </p:cNvPr>
          <p:cNvSpPr txBox="1"/>
          <p:nvPr/>
        </p:nvSpPr>
        <p:spPr>
          <a:xfrm>
            <a:off x="13538" y="2999764"/>
            <a:ext cx="7775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Point 5 -------------------------------------------------------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24812C-4BFD-4C8A-91CF-C719BF44B71E}"/>
              </a:ext>
            </a:extLst>
          </p:cNvPr>
          <p:cNvSpPr txBox="1"/>
          <p:nvPr/>
        </p:nvSpPr>
        <p:spPr>
          <a:xfrm>
            <a:off x="33263" y="3601088"/>
            <a:ext cx="7671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Point 6 -------------------------------------------------------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1F5395-BCA7-4B9A-9B76-46F7170DFE67}"/>
              </a:ext>
            </a:extLst>
          </p:cNvPr>
          <p:cNvSpPr txBox="1"/>
          <p:nvPr/>
        </p:nvSpPr>
        <p:spPr>
          <a:xfrm>
            <a:off x="0" y="4232027"/>
            <a:ext cx="7671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Point 7 -------------------------------------------------------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819742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ctrTitle" idx="4294967295"/>
          </p:nvPr>
        </p:nvSpPr>
        <p:spPr>
          <a:xfrm>
            <a:off x="371192" y="3127022"/>
            <a:ext cx="8401615" cy="115929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Your Questions</a:t>
            </a:r>
            <a:endParaRPr sz="80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2201F9-88D1-43D5-A30D-D3AE6705D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916" y="789991"/>
            <a:ext cx="2901673" cy="245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551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53175" y="735532"/>
            <a:ext cx="4206478" cy="65287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accent6">
                    <a:lumMod val="50000"/>
                  </a:schemeClr>
                </a:solidFill>
              </a:rPr>
              <a:t>Info Desk</a:t>
            </a:r>
            <a:endParaRPr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4EE89-7379-3D87-EBF7-8BF977146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425" y="1290496"/>
            <a:ext cx="4269231" cy="1217802"/>
          </a:xfrm>
        </p:spPr>
        <p:txBody>
          <a:bodyPr/>
          <a:lstStyle/>
          <a:p>
            <a:pPr marL="76200" indent="0">
              <a:buNone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First Person</a:t>
            </a:r>
          </a:p>
          <a:p>
            <a:pPr marL="76200" indent="0">
              <a:buNone/>
            </a:pPr>
            <a:r>
              <a:rPr lang="en-US" b="1" dirty="0">
                <a:solidFill>
                  <a:srgbClr val="C00000"/>
                </a:solidFill>
              </a:rPr>
              <a:t>Contact # 0000 - 0000000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125EB87-32AF-4AE3-997D-2CAD6ABDEC82}"/>
              </a:ext>
            </a:extLst>
          </p:cNvPr>
          <p:cNvSpPr txBox="1">
            <a:spLocks/>
          </p:cNvSpPr>
          <p:nvPr/>
        </p:nvSpPr>
        <p:spPr>
          <a:xfrm>
            <a:off x="370425" y="2410385"/>
            <a:ext cx="4269231" cy="1217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marL="76200" indent="0">
              <a:buFont typeface="Inter-Regular"/>
              <a:buNone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Second Person</a:t>
            </a:r>
          </a:p>
          <a:p>
            <a:pPr marL="76200" indent="0">
              <a:buFont typeface="Inter-Regular"/>
              <a:buNone/>
            </a:pPr>
            <a:r>
              <a:rPr lang="en-US" b="1" dirty="0">
                <a:solidFill>
                  <a:srgbClr val="C00000"/>
                </a:solidFill>
              </a:rPr>
              <a:t>Contact # 0000 - 0000000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32B00B-E8D6-47A9-8833-A57D8EF98FDF}"/>
              </a:ext>
            </a:extLst>
          </p:cNvPr>
          <p:cNvSpPr txBox="1">
            <a:spLocks/>
          </p:cNvSpPr>
          <p:nvPr/>
        </p:nvSpPr>
        <p:spPr>
          <a:xfrm>
            <a:off x="370425" y="3628187"/>
            <a:ext cx="4269231" cy="1217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marL="76200" indent="0">
              <a:buFont typeface="Inter-Regular"/>
              <a:buNone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Third Person</a:t>
            </a:r>
          </a:p>
          <a:p>
            <a:pPr marL="76200" indent="0">
              <a:buFont typeface="Inter-Regular"/>
              <a:buNone/>
            </a:pPr>
            <a:r>
              <a:rPr lang="en-US" b="1" dirty="0">
                <a:solidFill>
                  <a:srgbClr val="C00000"/>
                </a:solidFill>
              </a:rPr>
              <a:t>Contact # 0000 - 0000000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BA9EAD-5FF6-42C0-AE54-556DAC3AC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057" y="735532"/>
            <a:ext cx="4048186" cy="394279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1037850" y="1666601"/>
            <a:ext cx="7068300" cy="11284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You…</a:t>
            </a:r>
            <a:endParaRPr sz="8000" b="1" dirty="0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072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D5AE43-90FE-4AE1-BDA5-2A5BB95BA304}"/>
              </a:ext>
            </a:extLst>
          </p:cNvPr>
          <p:cNvSpPr txBox="1"/>
          <p:nvPr/>
        </p:nvSpPr>
        <p:spPr>
          <a:xfrm>
            <a:off x="425300" y="210086"/>
            <a:ext cx="82934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571500" lvl="0" indent="-571500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4000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effectLst/>
                <a:latin typeface="Inter-Regular"/>
                <a:ea typeface="Inter-Regular"/>
                <a:cs typeface="Inter-Regular"/>
                <a:sym typeface="Inter-Regular"/>
              </a:rPr>
              <a:t>Problems People are Facing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CDAB46-9B07-4435-BA4B-44D42C1FD6AB}"/>
              </a:ext>
            </a:extLst>
          </p:cNvPr>
          <p:cNvSpPr txBox="1"/>
          <p:nvPr/>
        </p:nvSpPr>
        <p:spPr>
          <a:xfrm>
            <a:off x="425300" y="1018520"/>
            <a:ext cx="8293400" cy="70716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571500" lvl="0" indent="-571500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4000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effectLst/>
                <a:latin typeface="Inter-Regular"/>
                <a:ea typeface="Inter-Regular"/>
                <a:cs typeface="Inter-Regular"/>
                <a:sym typeface="Inter-Regular"/>
              </a:rPr>
              <a:t>How we Resolve Them?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41550C-7C8C-477B-ABF2-02F5E7390D4F}"/>
              </a:ext>
            </a:extLst>
          </p:cNvPr>
          <p:cNvSpPr txBox="1"/>
          <p:nvPr/>
        </p:nvSpPr>
        <p:spPr>
          <a:xfrm>
            <a:off x="425300" y="1871980"/>
            <a:ext cx="82934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effectLst/>
              </a:rPr>
              <a:t>Comparison with Competitors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0AE927-FA05-458B-BA4F-8C0F317D5579}"/>
              </a:ext>
            </a:extLst>
          </p:cNvPr>
          <p:cNvSpPr txBox="1"/>
          <p:nvPr/>
        </p:nvSpPr>
        <p:spPr>
          <a:xfrm>
            <a:off x="425300" y="2709927"/>
            <a:ext cx="82934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effectLst/>
              </a:rPr>
              <a:t>Summary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CA6047-9DD4-4282-A526-CFD502532E32}"/>
              </a:ext>
            </a:extLst>
          </p:cNvPr>
          <p:cNvSpPr txBox="1"/>
          <p:nvPr/>
        </p:nvSpPr>
        <p:spPr>
          <a:xfrm>
            <a:off x="425300" y="3547874"/>
            <a:ext cx="82934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effectLst/>
              </a:rPr>
              <a:t>Your Questions</a:t>
            </a:r>
          </a:p>
        </p:txBody>
      </p:sp>
    </p:spTree>
    <p:extLst>
      <p:ext uri="{BB962C8B-B14F-4D97-AF65-F5344CB8AC3E}">
        <p14:creationId xmlns:p14="http://schemas.microsoft.com/office/powerpoint/2010/main" val="300103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421341" y="-1"/>
            <a:ext cx="8184777" cy="11769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rgbClr val="FF0000"/>
                </a:solidFill>
                <a:effectLst/>
              </a:rPr>
              <a:t>What we do?</a:t>
            </a:r>
            <a:endParaRPr sz="66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0A240-5D8A-89DF-E854-0C6219207064}"/>
              </a:ext>
            </a:extLst>
          </p:cNvPr>
          <p:cNvSpPr txBox="1"/>
          <p:nvPr/>
        </p:nvSpPr>
        <p:spPr>
          <a:xfrm>
            <a:off x="537881" y="1495927"/>
            <a:ext cx="3729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Service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80A789-F1A1-C98D-8840-34CFEDEED48C}"/>
              </a:ext>
            </a:extLst>
          </p:cNvPr>
          <p:cNvSpPr txBox="1"/>
          <p:nvPr/>
        </p:nvSpPr>
        <p:spPr>
          <a:xfrm>
            <a:off x="537881" y="2571750"/>
            <a:ext cx="3729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Service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480855-9DEE-8C5F-E578-8CF4D5961770}"/>
              </a:ext>
            </a:extLst>
          </p:cNvPr>
          <p:cNvSpPr txBox="1"/>
          <p:nvPr/>
        </p:nvSpPr>
        <p:spPr>
          <a:xfrm>
            <a:off x="537881" y="3699420"/>
            <a:ext cx="3729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Service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828A7E-AC06-4473-AD3B-6428A9438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176950"/>
            <a:ext cx="4681185" cy="350137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421341" y="-1"/>
            <a:ext cx="8184777" cy="11769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</a:rPr>
              <a:t>Service 1</a:t>
            </a:r>
            <a:endParaRPr sz="66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0A240-5D8A-89DF-E854-0C6219207064}"/>
              </a:ext>
            </a:extLst>
          </p:cNvPr>
          <p:cNvSpPr txBox="1"/>
          <p:nvPr/>
        </p:nvSpPr>
        <p:spPr>
          <a:xfrm>
            <a:off x="180753" y="1176950"/>
            <a:ext cx="46168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Lorem ipsum dolor sit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Aliquam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aliquet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nec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Curabitur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ullamcorper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Sed non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sem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ut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leo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endParaRPr lang="en-US" sz="8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8AADC5-FC5C-453A-9FDC-3C88D48C9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551" y="1176950"/>
            <a:ext cx="4023696" cy="374592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07313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421341" y="-1"/>
            <a:ext cx="8184777" cy="11769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</a:rPr>
              <a:t>Service 2</a:t>
            </a:r>
            <a:endParaRPr sz="66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0A240-5D8A-89DF-E854-0C6219207064}"/>
              </a:ext>
            </a:extLst>
          </p:cNvPr>
          <p:cNvSpPr txBox="1"/>
          <p:nvPr/>
        </p:nvSpPr>
        <p:spPr>
          <a:xfrm>
            <a:off x="359005" y="1102522"/>
            <a:ext cx="46168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Lorem ipsum dolor sit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Aliquam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aliquet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nec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Curabitur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ullamcorper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Sed non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sem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ut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leo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endParaRPr lang="en-US" sz="8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90064-1FC9-4235-BC10-AB77A50B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526" y="1176950"/>
            <a:ext cx="3771568" cy="377156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27203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421341" y="-1"/>
            <a:ext cx="8184777" cy="103135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Service 3</a:t>
            </a:r>
            <a:endParaRPr sz="6600" b="1" dirty="0">
              <a:ln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0A240-5D8A-89DF-E854-0C6219207064}"/>
              </a:ext>
            </a:extLst>
          </p:cNvPr>
          <p:cNvSpPr txBox="1"/>
          <p:nvPr/>
        </p:nvSpPr>
        <p:spPr>
          <a:xfrm>
            <a:off x="358165" y="1134420"/>
            <a:ext cx="46168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Lorem ipsum dolor sit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Aliquam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aliquet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nec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Curabitur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ullamcorper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Sed non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sem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ut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leo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sz="8000" b="1" dirty="0">
              <a:ln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CD7147-BF67-464B-B44E-C052245A1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670" y="1211688"/>
            <a:ext cx="3745794" cy="374579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34426507"/>
      </p:ext>
    </p:extLst>
  </p:cSld>
  <p:clrMapOvr>
    <a:masterClrMapping/>
  </p:clrMapOvr>
</p:sld>
</file>

<file path=ppt/theme/theme1.xml><?xml version="1.0" encoding="utf-8"?>
<a:theme xmlns:a="http://schemas.openxmlformats.org/drawingml/2006/main" name="Joan template">
  <a:themeElements>
    <a:clrScheme name="Custom 347">
      <a:dk1>
        <a:srgbClr val="000C18"/>
      </a:dk1>
      <a:lt1>
        <a:srgbClr val="FFFFFF"/>
      </a:lt1>
      <a:dk2>
        <a:srgbClr val="85939C"/>
      </a:dk2>
      <a:lt2>
        <a:srgbClr val="E3F2F8"/>
      </a:lt2>
      <a:accent1>
        <a:srgbClr val="25A6E0"/>
      </a:accent1>
      <a:accent2>
        <a:srgbClr val="104499"/>
      </a:accent2>
      <a:accent3>
        <a:srgbClr val="94E277"/>
      </a:accent3>
      <a:accent4>
        <a:srgbClr val="4FB974"/>
      </a:accent4>
      <a:accent5>
        <a:srgbClr val="E9AB2D"/>
      </a:accent5>
      <a:accent6>
        <a:srgbClr val="D67309"/>
      </a:accent6>
      <a:hlink>
        <a:srgbClr val="10449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1931</TotalTime>
  <Words>770</Words>
  <Application>Microsoft Office PowerPoint</Application>
  <PresentationFormat>On-screen Show (16:9)</PresentationFormat>
  <Paragraphs>264</Paragraphs>
  <Slides>43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Wingdings</vt:lpstr>
      <vt:lpstr>Calibri</vt:lpstr>
      <vt:lpstr>Inter-Regular</vt:lpstr>
      <vt:lpstr>Joan template</vt:lpstr>
      <vt:lpstr>PowerPoint Presentation</vt:lpstr>
      <vt:lpstr>PowerPoint Presentation</vt:lpstr>
      <vt:lpstr>Presented By:</vt:lpstr>
      <vt:lpstr>PowerPoint Presentation</vt:lpstr>
      <vt:lpstr>PowerPoint Presentation</vt:lpstr>
      <vt:lpstr>What we do?</vt:lpstr>
      <vt:lpstr>Service 1</vt:lpstr>
      <vt:lpstr>Service 2</vt:lpstr>
      <vt:lpstr>Service 3</vt:lpstr>
      <vt:lpstr>PowerPoint Presentation</vt:lpstr>
      <vt:lpstr>PowerPoint Presentation</vt:lpstr>
      <vt:lpstr>Our Future Plan</vt:lpstr>
      <vt:lpstr>Service 1</vt:lpstr>
      <vt:lpstr>Service 2</vt:lpstr>
      <vt:lpstr>Service 3</vt:lpstr>
      <vt:lpstr>Service 4</vt:lpstr>
      <vt:lpstr>Service 5</vt:lpstr>
      <vt:lpstr>Problems People are Facing</vt:lpstr>
      <vt:lpstr>Problem 1</vt:lpstr>
      <vt:lpstr>Problem 2</vt:lpstr>
      <vt:lpstr>Problem 3</vt:lpstr>
      <vt:lpstr>Problem 4</vt:lpstr>
      <vt:lpstr>Problem 5</vt:lpstr>
      <vt:lpstr>How we Resolve Them?</vt:lpstr>
      <vt:lpstr>Strategy 1</vt:lpstr>
      <vt:lpstr>Strategy 2</vt:lpstr>
      <vt:lpstr>Strategy 3</vt:lpstr>
      <vt:lpstr>Strategy 4</vt:lpstr>
      <vt:lpstr>Strategy 5</vt:lpstr>
      <vt:lpstr>PowerPoint Presentation</vt:lpstr>
      <vt:lpstr>Example 1</vt:lpstr>
      <vt:lpstr>Example 2</vt:lpstr>
      <vt:lpstr>Example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Your Questions</vt:lpstr>
      <vt:lpstr>Info Desk</vt:lpstr>
      <vt:lpstr>Thank You…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Nisar</cp:lastModifiedBy>
  <cp:revision>493</cp:revision>
  <dcterms:modified xsi:type="dcterms:W3CDTF">2024-05-18T09:46:22Z</dcterms:modified>
</cp:coreProperties>
</file>