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1" r:id="rId14"/>
    <p:sldId id="273" r:id="rId15"/>
    <p:sldId id="274" r:id="rId16"/>
    <p:sldId id="275" r:id="rId17"/>
    <p:sldId id="276" r:id="rId18"/>
    <p:sldId id="277" r:id="rId19"/>
    <p:sldId id="279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DC22"/>
    <a:srgbClr val="FF4F4F"/>
    <a:srgbClr val="387012"/>
    <a:srgbClr val="6AD422"/>
    <a:srgbClr val="29530D"/>
    <a:srgbClr val="000000"/>
    <a:srgbClr val="0079A4"/>
    <a:srgbClr val="B08600"/>
    <a:srgbClr val="094EC9"/>
    <a:srgbClr val="A7B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4400" b="1" u="sng" dirty="0">
                <a:solidFill>
                  <a:srgbClr val="29530D"/>
                </a:solidFill>
              </a:rPr>
              <a:t>Enrollment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Column4</c:v>
                </c:pt>
              </c:strCache>
            </c:strRef>
          </c:tx>
          <c:spPr>
            <a:gradFill>
              <a:gsLst>
                <a:gs pos="0">
                  <a:schemeClr val="accent6"/>
                </a:gs>
                <a:gs pos="100000">
                  <a:schemeClr val="accent6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100</c:v>
                </c:pt>
                <c:pt idx="1">
                  <c:v>150</c:v>
                </c:pt>
                <c:pt idx="2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BB-41BC-987E-D4810DEDA2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794151616"/>
        <c:axId val="1794145376"/>
      </c:barChart>
      <c:catAx>
        <c:axId val="179415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4145376"/>
        <c:crosses val="autoZero"/>
        <c:auto val="1"/>
        <c:lblAlgn val="ctr"/>
        <c:lblOffset val="100"/>
        <c:noMultiLvlLbl val="0"/>
      </c:catAx>
      <c:valAx>
        <c:axId val="1794145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94151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CF937-FE8B-48FD-AFC1-C49E04DFF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9A566-B2A1-4C10-8A46-E903AF170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3A0EE-F419-4154-BA31-4B6833B64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EDD35-26EE-4597-B2B8-D40E2CB4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52ABF-6EFF-4262-94B1-184D7E31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A03D1-F8A9-4934-AFA8-06174A29E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042BC9-7CB5-4183-AEC5-5B7773AE1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4D91E-EB76-4BDC-BD17-A1A2D478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0B60B-F5D5-48C0-B5A5-C0ADF1254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977F5-ABD6-4A2B-92A9-3ABB80F6F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6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83295-E2CE-4B74-8FEA-DFF85ADA4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ECE4D0-103E-4474-89F2-6BA8E675B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F382F-E423-4198-BABC-3A7F2C160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913CB-1A85-46F8-B164-71817B5C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BD245-9021-406D-AD6E-70B8D9E7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4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E7D-4F57-49F6-9F82-22D33A7E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5352E-F778-45AC-9482-0C5205E63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714A8-E3F2-4F85-9709-EE403FE1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5A66B-50CB-4FC5-8EF7-A90093D2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5E0A0-4833-4DC2-9156-68342544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1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62B5B-0E76-4FC4-BAAC-1E18C027C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5DFA8-38A3-43B0-B2FE-241B4E087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14EBF-75C5-4F81-B922-288AF587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37D46-0514-4B83-9B3A-315F372E5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6B215-E4F8-4E30-9404-85412A3C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3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5FD7A-EE7D-43A1-B362-0506B712B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3BD8B-5E3E-41B9-BE8C-9C24E4323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3115D-A289-46C3-9F05-8785AB0F8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AEEFE-A4FD-430C-B824-47ECC4AF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E5FA83-238F-43E6-B3D0-E53D7D0BA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D7D8C-DDE7-4902-8FF5-2816E1E6D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6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4A77-4471-4F26-922D-7FE0D099B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49935-BE0F-4E84-B2CB-EC7DF41CC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20A6B-EB65-4A73-99F4-4CC4F648C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935053-8865-4039-9A79-01B96A61E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48624E-125F-4DC5-89B8-2A593AF36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081772-D94B-44C7-936F-3C41DBB4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F8D1E-3F6F-47DF-9610-A3BA702D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95D72-5235-40BB-B10B-7A79EDCE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46D77-DEA5-49D7-A5FA-ED06A49E0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8AD5FB-AB3D-4D85-89E4-0FFA90E92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AC4B8-84CE-47CD-AC11-154236D61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1F177F-D324-4DD8-A368-BB836BAB1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0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C8B814-5540-4F3E-B311-2EB5CC78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8B42D8-38CA-4266-87A5-89BFCF0AD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25419-2F58-4983-8A73-1E8AB763B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4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EC57-1221-4DA9-A06C-3D6188258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59069-DF1F-4417-8E08-4ADA6A6F1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FAEB92-FC27-444E-BF5E-FB29BA9A2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05FD9-AE8A-4884-A4D8-A8568FB14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48DBB-FA6D-4E21-A8C1-51852F7E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0DF21-15E0-4FB1-95A2-D067F05D1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1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E125-8798-4796-B2E8-44488678B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0797AB-9CF6-417D-84D3-5E6555CA9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5D565-514C-4377-A93E-3467AA908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53675-2B0C-4E2D-9589-3C251F8C0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2B108-C380-483E-8E0E-7A1BF3C6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10813-04C1-4D5E-9780-F2F6C8F56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5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81884E-6CFE-42C0-BEF9-20229EED0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1CD67-2EF6-4637-8857-311A7D901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CC302-84B9-47B6-B887-EC864EECDD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CEDF-8946-4767-A9F4-13CE31EC514F}" type="datetimeFigureOut">
              <a:rPr lang="en-US" smtClean="0"/>
              <a:t>29-Jun-24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E9B60-77DC-491F-AE86-F56EBA076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B6CEE-A466-49A4-A80E-23D986882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BE065-990E-4393-B254-AA740886D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0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451964-E6E2-487A-9418-5F34D1721C06}"/>
              </a:ext>
            </a:extLst>
          </p:cNvPr>
          <p:cNvSpPr txBox="1"/>
          <p:nvPr/>
        </p:nvSpPr>
        <p:spPr>
          <a:xfrm>
            <a:off x="664064" y="976532"/>
            <a:ext cx="1086387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>
                <a:ln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Good Morning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18A01B-0B4D-488E-8273-0B2E759791B1}"/>
              </a:ext>
            </a:extLst>
          </p:cNvPr>
          <p:cNvSpPr txBox="1"/>
          <p:nvPr/>
        </p:nvSpPr>
        <p:spPr>
          <a:xfrm>
            <a:off x="316307" y="3192523"/>
            <a:ext cx="115593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ln>
                  <a:solidFill>
                    <a:srgbClr val="FF0000"/>
                  </a:solidFill>
                </a:ln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Ladies and Gentlemen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A1A43C4-A38F-4B85-8292-DBA5E24D321A}"/>
              </a:ext>
            </a:extLst>
          </p:cNvPr>
          <p:cNvSpPr/>
          <p:nvPr/>
        </p:nvSpPr>
        <p:spPr>
          <a:xfrm>
            <a:off x="7345680" y="5105400"/>
            <a:ext cx="4530010" cy="11582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Buy Presentations</a:t>
            </a:r>
          </a:p>
          <a:p>
            <a:pPr algn="ctr"/>
            <a:r>
              <a:rPr lang="en-US" sz="3600" dirty="0">
                <a:solidFill>
                  <a:srgbClr val="6DDC22"/>
                </a:solidFill>
              </a:rPr>
              <a:t>buypresentations.com</a:t>
            </a:r>
          </a:p>
        </p:txBody>
      </p:sp>
    </p:spTree>
    <p:extLst>
      <p:ext uri="{BB962C8B-B14F-4D97-AF65-F5344CB8AC3E}">
        <p14:creationId xmlns:p14="http://schemas.microsoft.com/office/powerpoint/2010/main" val="316579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D02D24-7FC3-425E-A28F-8CA3309E145A}"/>
              </a:ext>
            </a:extLst>
          </p:cNvPr>
          <p:cNvSpPr txBox="1"/>
          <p:nvPr/>
        </p:nvSpPr>
        <p:spPr>
          <a:xfrm>
            <a:off x="228600" y="106680"/>
            <a:ext cx="96396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u="sng" dirty="0">
                <a:solidFill>
                  <a:sysClr val="windowText" lastClr="0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Use of Latest Technology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68874-640B-4882-92E1-6B908E9C58F3}"/>
              </a:ext>
            </a:extLst>
          </p:cNvPr>
          <p:cNvSpPr txBox="1"/>
          <p:nvPr/>
        </p:nvSpPr>
        <p:spPr>
          <a:xfrm>
            <a:off x="350519" y="1572340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10CBD-ECA3-47C4-91D1-94CE563CC180}"/>
              </a:ext>
            </a:extLst>
          </p:cNvPr>
          <p:cNvSpPr txBox="1"/>
          <p:nvPr/>
        </p:nvSpPr>
        <p:spPr>
          <a:xfrm>
            <a:off x="350519" y="2680336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03FC45-FF44-4FA1-88A3-095536465347}"/>
              </a:ext>
            </a:extLst>
          </p:cNvPr>
          <p:cNvSpPr txBox="1"/>
          <p:nvPr/>
        </p:nvSpPr>
        <p:spPr>
          <a:xfrm>
            <a:off x="335278" y="3788332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903E7E-C1E7-44A4-96C1-CA0828F16C94}"/>
              </a:ext>
            </a:extLst>
          </p:cNvPr>
          <p:cNvSpPr txBox="1"/>
          <p:nvPr/>
        </p:nvSpPr>
        <p:spPr>
          <a:xfrm>
            <a:off x="335278" y="5022772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5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D02D24-7FC3-425E-A28F-8CA3309E145A}"/>
              </a:ext>
            </a:extLst>
          </p:cNvPr>
          <p:cNvSpPr txBox="1"/>
          <p:nvPr/>
        </p:nvSpPr>
        <p:spPr>
          <a:xfrm>
            <a:off x="228600" y="106680"/>
            <a:ext cx="115847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u="sng" dirty="0">
                <a:solidFill>
                  <a:sysClr val="windowText" lastClr="0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All Education Under One Roof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68874-640B-4882-92E1-6B908E9C58F3}"/>
              </a:ext>
            </a:extLst>
          </p:cNvPr>
          <p:cNvSpPr txBox="1"/>
          <p:nvPr/>
        </p:nvSpPr>
        <p:spPr>
          <a:xfrm>
            <a:off x="350519" y="1572340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10CBD-ECA3-47C4-91D1-94CE563CC180}"/>
              </a:ext>
            </a:extLst>
          </p:cNvPr>
          <p:cNvSpPr txBox="1"/>
          <p:nvPr/>
        </p:nvSpPr>
        <p:spPr>
          <a:xfrm>
            <a:off x="350519" y="2680336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03FC45-FF44-4FA1-88A3-095536465347}"/>
              </a:ext>
            </a:extLst>
          </p:cNvPr>
          <p:cNvSpPr txBox="1"/>
          <p:nvPr/>
        </p:nvSpPr>
        <p:spPr>
          <a:xfrm>
            <a:off x="335278" y="3788332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903E7E-C1E7-44A4-96C1-CA0828F16C94}"/>
              </a:ext>
            </a:extLst>
          </p:cNvPr>
          <p:cNvSpPr txBox="1"/>
          <p:nvPr/>
        </p:nvSpPr>
        <p:spPr>
          <a:xfrm>
            <a:off x="335278" y="5022772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ysClr val="windowText" lastClr="000000"/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3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D02D24-7FC3-425E-A28F-8CA3309E145A}"/>
              </a:ext>
            </a:extLst>
          </p:cNvPr>
          <p:cNvSpPr txBox="1"/>
          <p:nvPr/>
        </p:nvSpPr>
        <p:spPr>
          <a:xfrm>
            <a:off x="228600" y="106680"/>
            <a:ext cx="115847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u="sng" dirty="0">
                <a:solidFill>
                  <a:sysClr val="windowText" lastClr="00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All Education Under One Roof</a:t>
            </a:r>
          </a:p>
          <a:p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8FCF8F6-125E-46E3-AE96-8D3456CA7C3E}"/>
              </a:ext>
            </a:extLst>
          </p:cNvPr>
          <p:cNvSpPr/>
          <p:nvPr/>
        </p:nvSpPr>
        <p:spPr>
          <a:xfrm>
            <a:off x="502920" y="2225040"/>
            <a:ext cx="10728960" cy="347472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Explanation</a:t>
            </a:r>
          </a:p>
        </p:txBody>
      </p:sp>
    </p:spTree>
    <p:extLst>
      <p:ext uri="{BB962C8B-B14F-4D97-AF65-F5344CB8AC3E}">
        <p14:creationId xmlns:p14="http://schemas.microsoft.com/office/powerpoint/2010/main" val="1469906453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D02D24-7FC3-425E-A28F-8CA3309E145A}"/>
              </a:ext>
            </a:extLst>
          </p:cNvPr>
          <p:cNvSpPr txBox="1"/>
          <p:nvPr/>
        </p:nvSpPr>
        <p:spPr>
          <a:xfrm>
            <a:off x="228600" y="106680"/>
            <a:ext cx="120757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u="sng" dirty="0">
                <a:solidFill>
                  <a:srgbClr val="7030A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Science and Language Teaching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68874-640B-4882-92E1-6B908E9C58F3}"/>
              </a:ext>
            </a:extLst>
          </p:cNvPr>
          <p:cNvSpPr txBox="1"/>
          <p:nvPr/>
        </p:nvSpPr>
        <p:spPr>
          <a:xfrm>
            <a:off x="350519" y="1572340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7030A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10CBD-ECA3-47C4-91D1-94CE563CC180}"/>
              </a:ext>
            </a:extLst>
          </p:cNvPr>
          <p:cNvSpPr txBox="1"/>
          <p:nvPr/>
        </p:nvSpPr>
        <p:spPr>
          <a:xfrm>
            <a:off x="350519" y="2680336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7030A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03FC45-FF44-4FA1-88A3-095536465347}"/>
              </a:ext>
            </a:extLst>
          </p:cNvPr>
          <p:cNvSpPr txBox="1"/>
          <p:nvPr/>
        </p:nvSpPr>
        <p:spPr>
          <a:xfrm>
            <a:off x="335278" y="3788332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7030A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903E7E-C1E7-44A4-96C1-CA0828F16C94}"/>
              </a:ext>
            </a:extLst>
          </p:cNvPr>
          <p:cNvSpPr txBox="1"/>
          <p:nvPr/>
        </p:nvSpPr>
        <p:spPr>
          <a:xfrm>
            <a:off x="335278" y="5022772"/>
            <a:ext cx="78937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7030A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19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0EC512-4FC7-4984-AE05-F2DB985DFAE8}"/>
              </a:ext>
            </a:extLst>
          </p:cNvPr>
          <p:cNvSpPr txBox="1"/>
          <p:nvPr/>
        </p:nvSpPr>
        <p:spPr>
          <a:xfrm>
            <a:off x="202909" y="-153352"/>
            <a:ext cx="11786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solidFill>
                  <a:srgbClr val="00B0F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Fee Structure</a:t>
            </a:r>
          </a:p>
          <a:p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8C5B109-5AB5-49B1-93B3-81B6B4EFA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765905"/>
              </p:ext>
            </p:extLst>
          </p:nvPr>
        </p:nvGraphicFramePr>
        <p:xfrm>
          <a:off x="967740" y="1096328"/>
          <a:ext cx="1025652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8260">
                  <a:extLst>
                    <a:ext uri="{9D8B030D-6E8A-4147-A177-3AD203B41FA5}">
                      <a16:colId xmlns:a16="http://schemas.microsoft.com/office/drawing/2014/main" val="4266734651"/>
                    </a:ext>
                  </a:extLst>
                </a:gridCol>
                <a:gridCol w="5128260">
                  <a:extLst>
                    <a:ext uri="{9D8B030D-6E8A-4147-A177-3AD203B41FA5}">
                      <a16:colId xmlns:a16="http://schemas.microsoft.com/office/drawing/2014/main" val="792738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Fee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50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Nursery – Grade 5</a:t>
                      </a:r>
                    </a:p>
                    <a:p>
                      <a:pPr algn="ctr"/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Rs. 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0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Grade 6 – Grade 8</a:t>
                      </a:r>
                    </a:p>
                    <a:p>
                      <a:pPr algn="ctr"/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Rs. 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61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Grade 9 – Grade 10</a:t>
                      </a:r>
                    </a:p>
                    <a:p>
                      <a:pPr algn="ctr"/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Rs. 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12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901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45AFFD-8A2C-45C4-9F6F-EFF082234057}"/>
              </a:ext>
            </a:extLst>
          </p:cNvPr>
          <p:cNvSpPr txBox="1"/>
          <p:nvPr/>
        </p:nvSpPr>
        <p:spPr>
          <a:xfrm>
            <a:off x="182880" y="121920"/>
            <a:ext cx="10685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7200" b="1" dirty="0">
                <a:ln>
                  <a:solidFill>
                    <a:srgbClr val="000000"/>
                  </a:solidFill>
                </a:ln>
                <a:solidFill>
                  <a:srgbClr val="29530D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Problems People are Facing</a:t>
            </a:r>
            <a:endParaRPr lang="en-US" sz="7200" dirty="0">
              <a:ln>
                <a:solidFill>
                  <a:srgbClr val="000000"/>
                </a:solidFill>
              </a:ln>
              <a:solidFill>
                <a:srgbClr val="29530D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535B40-EA08-4E8A-BAEE-1E557B50EAE2}"/>
              </a:ext>
            </a:extLst>
          </p:cNvPr>
          <p:cNvSpPr txBox="1"/>
          <p:nvPr/>
        </p:nvSpPr>
        <p:spPr>
          <a:xfrm>
            <a:off x="182880" y="1552694"/>
            <a:ext cx="8199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29530D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C86E7-CBFF-4F51-89F2-8EB37C5F8832}"/>
              </a:ext>
            </a:extLst>
          </p:cNvPr>
          <p:cNvSpPr txBox="1"/>
          <p:nvPr/>
        </p:nvSpPr>
        <p:spPr>
          <a:xfrm>
            <a:off x="182880" y="2563697"/>
            <a:ext cx="8199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29530D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B0EA97-C2B0-4AC5-9CDE-8BBE9F2F4FAA}"/>
              </a:ext>
            </a:extLst>
          </p:cNvPr>
          <p:cNvSpPr txBox="1"/>
          <p:nvPr/>
        </p:nvSpPr>
        <p:spPr>
          <a:xfrm>
            <a:off x="182880" y="3625141"/>
            <a:ext cx="8199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29530D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B097B4-AA61-4E9C-890F-DC40C4F15704}"/>
              </a:ext>
            </a:extLst>
          </p:cNvPr>
          <p:cNvSpPr txBox="1"/>
          <p:nvPr/>
        </p:nvSpPr>
        <p:spPr>
          <a:xfrm>
            <a:off x="182880" y="4686585"/>
            <a:ext cx="8199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29530D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46104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45AFFD-8A2C-45C4-9F6F-EFF082234057}"/>
              </a:ext>
            </a:extLst>
          </p:cNvPr>
          <p:cNvSpPr txBox="1"/>
          <p:nvPr/>
        </p:nvSpPr>
        <p:spPr>
          <a:xfrm>
            <a:off x="182880" y="121920"/>
            <a:ext cx="92729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7200" b="1" dirty="0">
                <a:ln>
                  <a:solidFill>
                    <a:srgbClr val="000000"/>
                  </a:solidFill>
                </a:ln>
                <a:solidFill>
                  <a:srgbClr val="6DDC22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How we Resolve Them?</a:t>
            </a:r>
            <a:endParaRPr lang="en-US" sz="7200" dirty="0">
              <a:ln>
                <a:solidFill>
                  <a:srgbClr val="000000"/>
                </a:solidFill>
              </a:ln>
              <a:solidFill>
                <a:srgbClr val="6DDC22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535B40-EA08-4E8A-BAEE-1E557B50EAE2}"/>
              </a:ext>
            </a:extLst>
          </p:cNvPr>
          <p:cNvSpPr txBox="1"/>
          <p:nvPr/>
        </p:nvSpPr>
        <p:spPr>
          <a:xfrm>
            <a:off x="182880" y="1552694"/>
            <a:ext cx="8199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b="1" dirty="0">
                <a:solidFill>
                  <a:srgbClr val="6DDC22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6DDC22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6DDC22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C86E7-CBFF-4F51-89F2-8EB37C5F8832}"/>
              </a:ext>
            </a:extLst>
          </p:cNvPr>
          <p:cNvSpPr txBox="1"/>
          <p:nvPr/>
        </p:nvSpPr>
        <p:spPr>
          <a:xfrm>
            <a:off x="182880" y="2563697"/>
            <a:ext cx="8199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b="1" dirty="0">
                <a:solidFill>
                  <a:srgbClr val="6DDC22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6DDC22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6DDC22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B0EA97-C2B0-4AC5-9CDE-8BBE9F2F4FAA}"/>
              </a:ext>
            </a:extLst>
          </p:cNvPr>
          <p:cNvSpPr txBox="1"/>
          <p:nvPr/>
        </p:nvSpPr>
        <p:spPr>
          <a:xfrm>
            <a:off x="182880" y="3625141"/>
            <a:ext cx="8199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b="1" dirty="0">
                <a:solidFill>
                  <a:srgbClr val="6DDC22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6DDC22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6DDC22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B097B4-AA61-4E9C-890F-DC40C4F15704}"/>
              </a:ext>
            </a:extLst>
          </p:cNvPr>
          <p:cNvSpPr txBox="1"/>
          <p:nvPr/>
        </p:nvSpPr>
        <p:spPr>
          <a:xfrm>
            <a:off x="182880" y="4686585"/>
            <a:ext cx="8199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b="1" dirty="0">
                <a:solidFill>
                  <a:srgbClr val="6DDC22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rgbClr val="6DDC22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rgbClr val="6DDC22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776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5 Points 3">
            <a:extLst>
              <a:ext uri="{FF2B5EF4-FFF2-40B4-BE49-F238E27FC236}">
                <a16:creationId xmlns:a16="http://schemas.microsoft.com/office/drawing/2014/main" id="{DBF9FC49-2534-450A-B5EC-6A0159C81268}"/>
              </a:ext>
            </a:extLst>
          </p:cNvPr>
          <p:cNvSpPr/>
          <p:nvPr/>
        </p:nvSpPr>
        <p:spPr>
          <a:xfrm>
            <a:off x="2590800" y="883920"/>
            <a:ext cx="5501640" cy="4602480"/>
          </a:xfrm>
          <a:prstGeom prst="star5">
            <a:avLst/>
          </a:prstGeom>
          <a:solidFill>
            <a:srgbClr val="387012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Summary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F0262B-EE08-436C-9F0D-F409ABBA9BFB}"/>
              </a:ext>
            </a:extLst>
          </p:cNvPr>
          <p:cNvSpPr txBox="1"/>
          <p:nvPr/>
        </p:nvSpPr>
        <p:spPr>
          <a:xfrm>
            <a:off x="4130040" y="114479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ipsum-1</a:t>
            </a:r>
            <a:endParaRPr lang="en-US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C71364-3011-45F4-A12C-31E67CA73574}"/>
              </a:ext>
            </a:extLst>
          </p:cNvPr>
          <p:cNvSpPr txBox="1"/>
          <p:nvPr/>
        </p:nvSpPr>
        <p:spPr>
          <a:xfrm>
            <a:off x="8290559" y="2171879"/>
            <a:ext cx="37181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ipsum-2</a:t>
            </a:r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C80625-E726-4618-AFA0-381628FDDF84}"/>
              </a:ext>
            </a:extLst>
          </p:cNvPr>
          <p:cNvSpPr txBox="1"/>
          <p:nvPr/>
        </p:nvSpPr>
        <p:spPr>
          <a:xfrm>
            <a:off x="7215747" y="5204637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ipsum-3</a:t>
            </a:r>
            <a:endParaRPr lang="en-US" sz="4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F50948-968F-4B11-837E-A1664697D518}"/>
              </a:ext>
            </a:extLst>
          </p:cNvPr>
          <p:cNvSpPr txBox="1"/>
          <p:nvPr/>
        </p:nvSpPr>
        <p:spPr>
          <a:xfrm>
            <a:off x="183271" y="5486400"/>
            <a:ext cx="37486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ipsum-4</a:t>
            </a:r>
            <a:endParaRPr lang="en-US" sz="4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856D84-6D83-43E1-B570-CCECC82E813C}"/>
              </a:ext>
            </a:extLst>
          </p:cNvPr>
          <p:cNvSpPr txBox="1"/>
          <p:nvPr/>
        </p:nvSpPr>
        <p:spPr>
          <a:xfrm>
            <a:off x="183272" y="1924318"/>
            <a:ext cx="37486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2953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ea typeface="Times New Roman" panose="02020603050405020304" pitchFamily="18" charset="0"/>
              </a:rPr>
              <a:t>Lorem ipsum-5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98998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FF85003-AABB-47D5-ACCE-09076D56097B}"/>
              </a:ext>
            </a:extLst>
          </p:cNvPr>
          <p:cNvSpPr/>
          <p:nvPr/>
        </p:nvSpPr>
        <p:spPr>
          <a:xfrm>
            <a:off x="533400" y="1478280"/>
            <a:ext cx="10896600" cy="3901440"/>
          </a:xfrm>
          <a:prstGeom prst="ellipse">
            <a:avLst/>
          </a:prstGeom>
          <a:solidFill>
            <a:srgbClr val="387012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Your Questions</a:t>
            </a:r>
          </a:p>
        </p:txBody>
      </p:sp>
    </p:spTree>
    <p:extLst>
      <p:ext uri="{BB962C8B-B14F-4D97-AF65-F5344CB8AC3E}">
        <p14:creationId xmlns:p14="http://schemas.microsoft.com/office/powerpoint/2010/main" val="171791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33B916A-D587-4969-95A2-AD4394684861}"/>
              </a:ext>
            </a:extLst>
          </p:cNvPr>
          <p:cNvSpPr txBox="1"/>
          <p:nvPr/>
        </p:nvSpPr>
        <p:spPr>
          <a:xfrm>
            <a:off x="392657" y="0"/>
            <a:ext cx="455855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u="sng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Info Desk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A9BBFC9-49FA-4CD9-9A40-68D0FEF72D48}"/>
              </a:ext>
            </a:extLst>
          </p:cNvPr>
          <p:cNvSpPr txBox="1">
            <a:spLocks/>
          </p:cNvSpPr>
          <p:nvPr/>
        </p:nvSpPr>
        <p:spPr>
          <a:xfrm>
            <a:off x="228599" y="1589290"/>
            <a:ext cx="6754903" cy="1580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indent="0">
              <a:buFont typeface="Arial" panose="020B0604020202020204" pitchFamily="34" charset="0"/>
              <a:buNone/>
            </a:pPr>
            <a:r>
              <a:rPr lang="en-US" sz="5400" b="1" dirty="0">
                <a:solidFill>
                  <a:srgbClr val="002060"/>
                </a:solidFill>
              </a:rPr>
              <a:t>First Person</a:t>
            </a:r>
          </a:p>
          <a:p>
            <a:pPr marL="76200" indent="0">
              <a:buFont typeface="Arial" panose="020B0604020202020204" pitchFamily="34" charset="0"/>
              <a:buNone/>
            </a:pPr>
            <a:r>
              <a:rPr lang="en-US" sz="4800" b="1" dirty="0">
                <a:solidFill>
                  <a:srgbClr val="C00000"/>
                </a:solidFill>
              </a:rPr>
              <a:t>Contact # 0000 - 0000000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36C54C6-7F54-48AC-94CD-1717C23682F9}"/>
              </a:ext>
            </a:extLst>
          </p:cNvPr>
          <p:cNvSpPr txBox="1">
            <a:spLocks/>
          </p:cNvSpPr>
          <p:nvPr/>
        </p:nvSpPr>
        <p:spPr>
          <a:xfrm>
            <a:off x="255496" y="3688081"/>
            <a:ext cx="6754903" cy="1580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indent="0">
              <a:buFont typeface="Arial" panose="020B0604020202020204" pitchFamily="34" charset="0"/>
              <a:buNone/>
            </a:pPr>
            <a:r>
              <a:rPr lang="en-US" sz="5400" b="1" dirty="0">
                <a:solidFill>
                  <a:srgbClr val="002060"/>
                </a:solidFill>
              </a:rPr>
              <a:t>Second Person</a:t>
            </a:r>
          </a:p>
          <a:p>
            <a:pPr marL="76200" indent="0">
              <a:buFont typeface="Arial" panose="020B0604020202020204" pitchFamily="34" charset="0"/>
              <a:buNone/>
            </a:pPr>
            <a:r>
              <a:rPr lang="en-US" sz="4800" b="1" dirty="0">
                <a:solidFill>
                  <a:srgbClr val="C00000"/>
                </a:solidFill>
              </a:rPr>
              <a:t>Contact # 0000 - 0000000</a:t>
            </a:r>
          </a:p>
        </p:txBody>
      </p:sp>
    </p:spTree>
    <p:extLst>
      <p:ext uri="{BB962C8B-B14F-4D97-AF65-F5344CB8AC3E}">
        <p14:creationId xmlns:p14="http://schemas.microsoft.com/office/powerpoint/2010/main" val="174604955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11B0FB-B37B-40AE-8929-1D70FFB5EA73}"/>
              </a:ext>
            </a:extLst>
          </p:cNvPr>
          <p:cNvSpPr txBox="1"/>
          <p:nvPr/>
        </p:nvSpPr>
        <p:spPr>
          <a:xfrm>
            <a:off x="106016" y="689114"/>
            <a:ext cx="11775981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>
                <a:ln>
                  <a:solidFill>
                    <a:schemeClr val="accent2">
                      <a:lumMod val="75000"/>
                    </a:schemeClr>
                  </a:solidFill>
                </a:ln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School Name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5868DE-AACB-45EB-A2B0-3296483687B1}"/>
              </a:ext>
            </a:extLst>
          </p:cNvPr>
          <p:cNvSpPr txBox="1"/>
          <p:nvPr/>
        </p:nvSpPr>
        <p:spPr>
          <a:xfrm>
            <a:off x="365768" y="3429000"/>
            <a:ext cx="112564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ln>
                  <a:solidFill>
                    <a:srgbClr val="00B0F0"/>
                  </a:solidFill>
                </a:ln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Best School for Your Children</a:t>
            </a:r>
          </a:p>
        </p:txBody>
      </p:sp>
    </p:spTree>
    <p:extLst>
      <p:ext uri="{BB962C8B-B14F-4D97-AF65-F5344CB8AC3E}">
        <p14:creationId xmlns:p14="http://schemas.microsoft.com/office/powerpoint/2010/main" val="4280777601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EDEBBB1F-9F68-4E3A-82BF-71E7F85EDFA1}"/>
              </a:ext>
            </a:extLst>
          </p:cNvPr>
          <p:cNvSpPr/>
          <p:nvPr/>
        </p:nvSpPr>
        <p:spPr>
          <a:xfrm>
            <a:off x="167640" y="502920"/>
            <a:ext cx="11582400" cy="5897880"/>
          </a:xfrm>
          <a:prstGeom prst="ellipse">
            <a:avLst/>
          </a:prstGeom>
          <a:solidFill>
            <a:srgbClr val="FF4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u="sng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Thank You…</a:t>
            </a:r>
          </a:p>
        </p:txBody>
      </p:sp>
    </p:spTree>
    <p:extLst>
      <p:ext uri="{BB962C8B-B14F-4D97-AF65-F5344CB8AC3E}">
        <p14:creationId xmlns:p14="http://schemas.microsoft.com/office/powerpoint/2010/main" val="134198335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C377EA-9A07-4515-AE0B-818434C73D2F}"/>
              </a:ext>
            </a:extLst>
          </p:cNvPr>
          <p:cNvSpPr txBox="1"/>
          <p:nvPr/>
        </p:nvSpPr>
        <p:spPr>
          <a:xfrm>
            <a:off x="159026" y="119270"/>
            <a:ext cx="50186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ln>
                  <a:solidFill>
                    <a:srgbClr val="FF0000"/>
                  </a:solidFill>
                </a:ln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Presented By: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866F65-ED06-4B5F-8F79-734FA84C36C4}"/>
              </a:ext>
            </a:extLst>
          </p:cNvPr>
          <p:cNvSpPr txBox="1"/>
          <p:nvPr/>
        </p:nvSpPr>
        <p:spPr>
          <a:xfrm>
            <a:off x="159026" y="1227266"/>
            <a:ext cx="29948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n>
                  <a:solidFill>
                    <a:srgbClr val="00B050"/>
                  </a:solidFill>
                </a:ln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Your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6D5CA4-A24F-46EE-ABAE-ED87D4B6A117}"/>
              </a:ext>
            </a:extLst>
          </p:cNvPr>
          <p:cNvSpPr txBox="1"/>
          <p:nvPr/>
        </p:nvSpPr>
        <p:spPr>
          <a:xfrm>
            <a:off x="159026" y="2242929"/>
            <a:ext cx="50549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n>
                  <a:solidFill>
                    <a:srgbClr val="FFFF00"/>
                  </a:solidFill>
                </a:ln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Your Designation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1147AF-080E-44FA-887E-1507A92F6635}"/>
              </a:ext>
            </a:extLst>
          </p:cNvPr>
          <p:cNvSpPr txBox="1"/>
          <p:nvPr/>
        </p:nvSpPr>
        <p:spPr>
          <a:xfrm>
            <a:off x="159026" y="3429000"/>
            <a:ext cx="4811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n>
                  <a:solidFill>
                    <a:srgbClr val="00B0F0"/>
                  </a:solidFill>
                </a:ln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Contact # 0000-0000000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570D93-F79D-4EFE-B8C9-ED61FC83A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122" y="179916"/>
            <a:ext cx="5194852" cy="519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8325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>
            <a:extLst>
              <a:ext uri="{FF2B5EF4-FFF2-40B4-BE49-F238E27FC236}">
                <a16:creationId xmlns:a16="http://schemas.microsoft.com/office/drawing/2014/main" id="{602E28FE-50CC-4F94-9E75-0E1AA74F31EE}"/>
              </a:ext>
            </a:extLst>
          </p:cNvPr>
          <p:cNvSpPr/>
          <p:nvPr/>
        </p:nvSpPr>
        <p:spPr>
          <a:xfrm>
            <a:off x="3356122" y="2179307"/>
            <a:ext cx="3902800" cy="1781675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glow rad="101600">
              <a:srgbClr val="000000">
                <a:alpha val="60000"/>
              </a:srgb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en-US" sz="6000" b="1" dirty="0">
                <a:solidFill>
                  <a:schemeClr val="bg1"/>
                </a:solidFill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Outline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22622E4-D470-498E-BE0B-B509795F89AC}"/>
              </a:ext>
            </a:extLst>
          </p:cNvPr>
          <p:cNvGrpSpPr/>
          <p:nvPr/>
        </p:nvGrpSpPr>
        <p:grpSpPr>
          <a:xfrm>
            <a:off x="4165318" y="282799"/>
            <a:ext cx="2710100" cy="1541498"/>
            <a:chOff x="4452732" y="255496"/>
            <a:chExt cx="2710100" cy="1541498"/>
          </a:xfrm>
          <a:solidFill>
            <a:schemeClr val="tx1"/>
          </a:solidFill>
          <a:effectLst>
            <a:glow rad="101600">
              <a:srgbClr val="000000">
                <a:alpha val="60000"/>
              </a:srgbClr>
            </a:glow>
          </a:effectLst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A57A387-179F-4E2F-87FF-C836CE96EF13}"/>
                </a:ext>
              </a:extLst>
            </p:cNvPr>
            <p:cNvSpPr/>
            <p:nvPr/>
          </p:nvSpPr>
          <p:spPr>
            <a:xfrm>
              <a:off x="4452732" y="255496"/>
              <a:ext cx="2710100" cy="1541498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5" name="Oval 6">
              <a:extLst>
                <a:ext uri="{FF2B5EF4-FFF2-40B4-BE49-F238E27FC236}">
                  <a16:creationId xmlns:a16="http://schemas.microsoft.com/office/drawing/2014/main" id="{DF67EDCC-366F-4269-890C-4A1A1FBB183E}"/>
                </a:ext>
              </a:extLst>
            </p:cNvPr>
            <p:cNvSpPr txBox="1"/>
            <p:nvPr/>
          </p:nvSpPr>
          <p:spPr>
            <a:xfrm>
              <a:off x="4849617" y="481243"/>
              <a:ext cx="1916330" cy="10900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kern="1200" dirty="0">
                  <a:solidFill>
                    <a:schemeClr val="bg1"/>
                  </a:solidFill>
                  <a:effectLst>
                    <a:glow rad="101600">
                      <a:srgbClr val="00B0F0">
                        <a:alpha val="60000"/>
                      </a:srgbClr>
                    </a:glow>
                  </a:effectLst>
                </a:rPr>
                <a:t>About Us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A617662-C0FB-4BA1-80A8-B4C76E08A0E2}"/>
              </a:ext>
            </a:extLst>
          </p:cNvPr>
          <p:cNvGrpSpPr/>
          <p:nvPr/>
        </p:nvGrpSpPr>
        <p:grpSpPr>
          <a:xfrm>
            <a:off x="7203009" y="1095192"/>
            <a:ext cx="4808464" cy="1935509"/>
            <a:chOff x="7188089" y="716268"/>
            <a:chExt cx="4808464" cy="1935509"/>
          </a:xfrm>
          <a:solidFill>
            <a:schemeClr val="tx1"/>
          </a:solidFill>
          <a:effectLst>
            <a:glow rad="101600">
              <a:srgbClr val="000000">
                <a:alpha val="60000"/>
              </a:srgbClr>
            </a:glow>
          </a:effectLst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5442E4C-666C-4970-97EE-1FADFAA9AE7A}"/>
                </a:ext>
              </a:extLst>
            </p:cNvPr>
            <p:cNvSpPr/>
            <p:nvPr/>
          </p:nvSpPr>
          <p:spPr>
            <a:xfrm>
              <a:off x="7188089" y="716268"/>
              <a:ext cx="4808464" cy="1935509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Oval 8">
              <a:extLst>
                <a:ext uri="{FF2B5EF4-FFF2-40B4-BE49-F238E27FC236}">
                  <a16:creationId xmlns:a16="http://schemas.microsoft.com/office/drawing/2014/main" id="{D82B0E3F-3697-495D-AB0D-1D050E0B1197}"/>
                </a:ext>
              </a:extLst>
            </p:cNvPr>
            <p:cNvSpPr txBox="1"/>
            <p:nvPr/>
          </p:nvSpPr>
          <p:spPr>
            <a:xfrm>
              <a:off x="7892272" y="999717"/>
              <a:ext cx="3400098" cy="13686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kern="1200" dirty="0">
                  <a:solidFill>
                    <a:schemeClr val="bg1"/>
                  </a:solidFill>
                  <a:effectLst>
                    <a:glow rad="101600">
                      <a:srgbClr val="00B0F0">
                        <a:alpha val="60000"/>
                      </a:srgbClr>
                    </a:glow>
                  </a:effectLst>
                </a:rPr>
                <a:t>Problems People are Facing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6DAA009-73C4-47E1-A7CB-2B3AAEB8CED0}"/>
              </a:ext>
            </a:extLst>
          </p:cNvPr>
          <p:cNvGrpSpPr/>
          <p:nvPr/>
        </p:nvGrpSpPr>
        <p:grpSpPr>
          <a:xfrm>
            <a:off x="7238292" y="3314150"/>
            <a:ext cx="4174971" cy="1394747"/>
            <a:chOff x="7549707" y="3168929"/>
            <a:chExt cx="4174971" cy="1394747"/>
          </a:xfrm>
          <a:solidFill>
            <a:schemeClr val="tx1"/>
          </a:solidFill>
          <a:effectLst>
            <a:glow rad="101600">
              <a:srgbClr val="000000">
                <a:alpha val="60000"/>
              </a:srgbClr>
            </a:glow>
          </a:effectLst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884EA20-FF01-4F9B-9679-5C3463D144FD}"/>
                </a:ext>
              </a:extLst>
            </p:cNvPr>
            <p:cNvSpPr/>
            <p:nvPr/>
          </p:nvSpPr>
          <p:spPr>
            <a:xfrm>
              <a:off x="7549707" y="3168929"/>
              <a:ext cx="4174971" cy="1394747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1" name="Oval 10">
              <a:extLst>
                <a:ext uri="{FF2B5EF4-FFF2-40B4-BE49-F238E27FC236}">
                  <a16:creationId xmlns:a16="http://schemas.microsoft.com/office/drawing/2014/main" id="{43827458-82AB-4241-B0C9-62A46C8F6BA5}"/>
                </a:ext>
              </a:extLst>
            </p:cNvPr>
            <p:cNvSpPr txBox="1"/>
            <p:nvPr/>
          </p:nvSpPr>
          <p:spPr>
            <a:xfrm>
              <a:off x="8161117" y="3373185"/>
              <a:ext cx="2952151" cy="98623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kern="1200" dirty="0">
                  <a:solidFill>
                    <a:schemeClr val="bg1"/>
                  </a:solidFill>
                  <a:effectLst>
                    <a:glow rad="101600">
                      <a:srgbClr val="00B0F0">
                        <a:alpha val="60000"/>
                      </a:srgbClr>
                    </a:glow>
                  </a:effectLst>
                </a:rPr>
                <a:t>How we Resolve Them?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C1CB932-5C4D-4319-9828-FA6444972257}"/>
              </a:ext>
            </a:extLst>
          </p:cNvPr>
          <p:cNvGrpSpPr/>
          <p:nvPr/>
        </p:nvGrpSpPr>
        <p:grpSpPr>
          <a:xfrm>
            <a:off x="3812330" y="4470595"/>
            <a:ext cx="3761934" cy="1562711"/>
            <a:chOff x="3804212" y="4281945"/>
            <a:chExt cx="3761934" cy="1562711"/>
          </a:xfrm>
          <a:solidFill>
            <a:schemeClr val="tx1"/>
          </a:solidFill>
          <a:effectLst>
            <a:glow rad="101600">
              <a:srgbClr val="000000">
                <a:alpha val="60000"/>
              </a:srgbClr>
            </a:glow>
          </a:effectLst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92008A1-7165-44F9-8239-ED64B680B46D}"/>
                </a:ext>
              </a:extLst>
            </p:cNvPr>
            <p:cNvSpPr/>
            <p:nvPr/>
          </p:nvSpPr>
          <p:spPr>
            <a:xfrm>
              <a:off x="3804212" y="4281945"/>
              <a:ext cx="3761934" cy="156271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Oval 12">
              <a:extLst>
                <a:ext uri="{FF2B5EF4-FFF2-40B4-BE49-F238E27FC236}">
                  <a16:creationId xmlns:a16="http://schemas.microsoft.com/office/drawing/2014/main" id="{03B3B667-C4C8-4992-96BF-28B6A79F0CBC}"/>
                </a:ext>
              </a:extLst>
            </p:cNvPr>
            <p:cNvSpPr txBox="1"/>
            <p:nvPr/>
          </p:nvSpPr>
          <p:spPr>
            <a:xfrm>
              <a:off x="4355134" y="4510799"/>
              <a:ext cx="2660090" cy="11050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kern="1200" dirty="0">
                  <a:solidFill>
                    <a:schemeClr val="bg1"/>
                  </a:solidFill>
                  <a:effectLst>
                    <a:glow rad="101600">
                      <a:srgbClr val="00B0F0">
                        <a:alpha val="60000"/>
                      </a:srgbClr>
                    </a:glow>
                  </a:effectLst>
                </a:rPr>
                <a:t>Impact of our Solutions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D65D083-734F-47CA-A159-C1DB938240DF}"/>
              </a:ext>
            </a:extLst>
          </p:cNvPr>
          <p:cNvGrpSpPr/>
          <p:nvPr/>
        </p:nvGrpSpPr>
        <p:grpSpPr>
          <a:xfrm>
            <a:off x="578103" y="4275336"/>
            <a:ext cx="3073047" cy="1351876"/>
            <a:chOff x="563183" y="3896412"/>
            <a:chExt cx="3073047" cy="1351876"/>
          </a:xfrm>
          <a:solidFill>
            <a:schemeClr val="tx1"/>
          </a:solidFill>
          <a:effectLst>
            <a:glow rad="101600">
              <a:srgbClr val="000000">
                <a:alpha val="60000"/>
              </a:srgbClr>
            </a:glow>
          </a:effectLst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4789CBF-9ED9-4A83-B5ED-F86DF3490E6C}"/>
                </a:ext>
              </a:extLst>
            </p:cNvPr>
            <p:cNvSpPr/>
            <p:nvPr/>
          </p:nvSpPr>
          <p:spPr>
            <a:xfrm>
              <a:off x="563183" y="3896412"/>
              <a:ext cx="3073047" cy="135187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Oval 14">
              <a:extLst>
                <a:ext uri="{FF2B5EF4-FFF2-40B4-BE49-F238E27FC236}">
                  <a16:creationId xmlns:a16="http://schemas.microsoft.com/office/drawing/2014/main" id="{C67F08BA-F02C-434A-9179-9F2D00276EAE}"/>
                </a:ext>
              </a:extLst>
            </p:cNvPr>
            <p:cNvSpPr txBox="1"/>
            <p:nvPr/>
          </p:nvSpPr>
          <p:spPr>
            <a:xfrm>
              <a:off x="1013220" y="4094390"/>
              <a:ext cx="2172973" cy="9559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kern="1200" dirty="0">
                  <a:solidFill>
                    <a:schemeClr val="bg1"/>
                  </a:solidFill>
                  <a:effectLst>
                    <a:glow rad="101600">
                      <a:srgbClr val="00B0F0">
                        <a:alpha val="60000"/>
                      </a:srgbClr>
                    </a:glow>
                  </a:effectLst>
                </a:rPr>
                <a:t>Summary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C0846F6-0B9E-473F-855E-1EBB10C846D5}"/>
              </a:ext>
            </a:extLst>
          </p:cNvPr>
          <p:cNvGrpSpPr/>
          <p:nvPr/>
        </p:nvGrpSpPr>
        <p:grpSpPr>
          <a:xfrm>
            <a:off x="117338" y="2449332"/>
            <a:ext cx="3022104" cy="1464135"/>
            <a:chOff x="165606" y="2074646"/>
            <a:chExt cx="3022104" cy="1464135"/>
          </a:xfrm>
          <a:solidFill>
            <a:schemeClr val="tx1"/>
          </a:solidFill>
          <a:effectLst>
            <a:glow rad="101600">
              <a:srgbClr val="000000">
                <a:alpha val="60000"/>
              </a:srgbClr>
            </a:glow>
          </a:effectLst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37B1A29-AC24-4318-9355-1924416D27E2}"/>
                </a:ext>
              </a:extLst>
            </p:cNvPr>
            <p:cNvSpPr/>
            <p:nvPr/>
          </p:nvSpPr>
          <p:spPr>
            <a:xfrm>
              <a:off x="165606" y="2074646"/>
              <a:ext cx="3022104" cy="146413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Oval 16">
              <a:extLst>
                <a:ext uri="{FF2B5EF4-FFF2-40B4-BE49-F238E27FC236}">
                  <a16:creationId xmlns:a16="http://schemas.microsoft.com/office/drawing/2014/main" id="{20F357FF-1C98-4CD8-844B-0E0C507096D2}"/>
                </a:ext>
              </a:extLst>
            </p:cNvPr>
            <p:cNvSpPr txBox="1"/>
            <p:nvPr/>
          </p:nvSpPr>
          <p:spPr>
            <a:xfrm>
              <a:off x="608183" y="2289064"/>
              <a:ext cx="2136950" cy="10352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kern="1200" dirty="0">
                  <a:solidFill>
                    <a:schemeClr val="bg1"/>
                  </a:solidFill>
                  <a:effectLst>
                    <a:glow rad="101600">
                      <a:srgbClr val="00B0F0">
                        <a:alpha val="60000"/>
                      </a:srgbClr>
                    </a:glow>
                  </a:effectLst>
                </a:rPr>
                <a:t>Your Questions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CC89E2B-A17F-4EE4-8DFD-BF4B7369BF07}"/>
              </a:ext>
            </a:extLst>
          </p:cNvPr>
          <p:cNvGrpSpPr/>
          <p:nvPr/>
        </p:nvGrpSpPr>
        <p:grpSpPr>
          <a:xfrm>
            <a:off x="838255" y="873013"/>
            <a:ext cx="2812895" cy="1077440"/>
            <a:chOff x="1245697" y="632525"/>
            <a:chExt cx="2812895" cy="1077440"/>
          </a:xfrm>
          <a:solidFill>
            <a:schemeClr val="tx1"/>
          </a:solidFill>
          <a:effectLst>
            <a:glow rad="101600">
              <a:srgbClr val="000000">
                <a:alpha val="60000"/>
              </a:srgbClr>
            </a:glow>
          </a:effectLst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0964B2A-0C26-457F-9AF5-29CEF6EAB64E}"/>
                </a:ext>
              </a:extLst>
            </p:cNvPr>
            <p:cNvSpPr/>
            <p:nvPr/>
          </p:nvSpPr>
          <p:spPr>
            <a:xfrm>
              <a:off x="1245697" y="632525"/>
              <a:ext cx="2812895" cy="107744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B63DF713-581C-495B-8AB2-5973DDA28376}"/>
                </a:ext>
              </a:extLst>
            </p:cNvPr>
            <p:cNvSpPr txBox="1"/>
            <p:nvPr/>
          </p:nvSpPr>
          <p:spPr>
            <a:xfrm>
              <a:off x="1657636" y="790312"/>
              <a:ext cx="1989017" cy="76186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kern="1200" dirty="0">
                  <a:solidFill>
                    <a:schemeClr val="bg1"/>
                  </a:solidFill>
                  <a:effectLst>
                    <a:glow rad="101600">
                      <a:srgbClr val="00B0F0">
                        <a:alpha val="60000"/>
                      </a:srgbClr>
                    </a:glow>
                  </a:effectLst>
                </a:rPr>
                <a:t>Info Desk</a:t>
              </a:r>
            </a:p>
          </p:txBody>
        </p:sp>
      </p:grpSp>
      <p:sp>
        <p:nvSpPr>
          <p:cNvPr id="2" name="Arrow: Down 1">
            <a:extLst>
              <a:ext uri="{FF2B5EF4-FFF2-40B4-BE49-F238E27FC236}">
                <a16:creationId xmlns:a16="http://schemas.microsoft.com/office/drawing/2014/main" id="{375CADCE-24D0-4F77-8032-599FA7368440}"/>
              </a:ext>
            </a:extLst>
          </p:cNvPr>
          <p:cNvSpPr/>
          <p:nvPr/>
        </p:nvSpPr>
        <p:spPr>
          <a:xfrm>
            <a:off x="5208104" y="3960982"/>
            <a:ext cx="357809" cy="509613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glow rad="101600">
              <a:srgbClr val="00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454BC840-1E3E-46BF-918A-0059F3E47F63}"/>
              </a:ext>
            </a:extLst>
          </p:cNvPr>
          <p:cNvSpPr/>
          <p:nvPr/>
        </p:nvSpPr>
        <p:spPr>
          <a:xfrm rot="2116180">
            <a:off x="3391230" y="3605235"/>
            <a:ext cx="357809" cy="982570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glow rad="101600">
              <a:srgbClr val="00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41EB553F-A84D-4DB7-908F-A09B1B1F8DA5}"/>
              </a:ext>
            </a:extLst>
          </p:cNvPr>
          <p:cNvSpPr/>
          <p:nvPr/>
        </p:nvSpPr>
        <p:spPr>
          <a:xfrm rot="18910832">
            <a:off x="6958485" y="3480508"/>
            <a:ext cx="357809" cy="463085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glow rad="101600">
              <a:srgbClr val="00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FE59F452-51ED-4AB4-BB69-3D24EA8CA54F}"/>
              </a:ext>
            </a:extLst>
          </p:cNvPr>
          <p:cNvSpPr/>
          <p:nvPr/>
        </p:nvSpPr>
        <p:spPr>
          <a:xfrm rot="10800000">
            <a:off x="5248174" y="1844399"/>
            <a:ext cx="357809" cy="334908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glow rad="101600">
              <a:srgbClr val="00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76546B0-13D2-45CD-9A3E-CAAF7171B8F0}"/>
              </a:ext>
            </a:extLst>
          </p:cNvPr>
          <p:cNvSpPr/>
          <p:nvPr/>
        </p:nvSpPr>
        <p:spPr>
          <a:xfrm rot="14873756">
            <a:off x="6907093" y="2188910"/>
            <a:ext cx="357809" cy="453318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glow rad="101600">
              <a:srgbClr val="00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2A60B44B-6946-4CA6-B4E8-13E2D5A2D4CA}"/>
              </a:ext>
            </a:extLst>
          </p:cNvPr>
          <p:cNvSpPr/>
          <p:nvPr/>
        </p:nvSpPr>
        <p:spPr>
          <a:xfrm rot="8907829">
            <a:off x="3344401" y="1730047"/>
            <a:ext cx="357809" cy="868052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glow rad="101600">
              <a:srgbClr val="00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70E8404E-2CAA-4047-B7B3-4E5DD1158231}"/>
              </a:ext>
            </a:extLst>
          </p:cNvPr>
          <p:cNvSpPr/>
          <p:nvPr/>
        </p:nvSpPr>
        <p:spPr>
          <a:xfrm rot="4850854">
            <a:off x="3103560" y="3014357"/>
            <a:ext cx="357809" cy="344501"/>
          </a:xfrm>
          <a:prstGeom prst="downArrow">
            <a:avLst/>
          </a:prstGeom>
          <a:solidFill>
            <a:schemeClr val="tx1"/>
          </a:solidFill>
          <a:ln>
            <a:noFill/>
          </a:ln>
          <a:effectLst>
            <a:glow rad="101600">
              <a:srgbClr val="00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5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DFB589B9-0B70-4C1D-9E57-3B567786B9ED}"/>
              </a:ext>
            </a:extLst>
          </p:cNvPr>
          <p:cNvSpPr/>
          <p:nvPr/>
        </p:nvSpPr>
        <p:spPr>
          <a:xfrm>
            <a:off x="1012874" y="1048043"/>
            <a:ext cx="10030264" cy="430471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228600">
              <a:srgbClr val="29530D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About Us</a:t>
            </a:r>
          </a:p>
        </p:txBody>
      </p:sp>
    </p:spTree>
    <p:extLst>
      <p:ext uri="{BB962C8B-B14F-4D97-AF65-F5344CB8AC3E}">
        <p14:creationId xmlns:p14="http://schemas.microsoft.com/office/powerpoint/2010/main" val="1402485311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3DC5E2-9D69-4694-9B80-32BE8733DA61}"/>
              </a:ext>
            </a:extLst>
          </p:cNvPr>
          <p:cNvSpPr txBox="1"/>
          <p:nvPr/>
        </p:nvSpPr>
        <p:spPr>
          <a:xfrm>
            <a:off x="212034" y="119270"/>
            <a:ext cx="4904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u="sng" dirty="0">
                <a:ln>
                  <a:solidFill>
                    <a:schemeClr val="bg1"/>
                  </a:solidFill>
                </a:ln>
                <a:solidFill>
                  <a:srgbClr val="29530D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Establishment</a:t>
            </a:r>
            <a:r>
              <a:rPr lang="en-US" sz="6000" b="1" dirty="0">
                <a:ln>
                  <a:solidFill>
                    <a:schemeClr val="bg1"/>
                  </a:solidFill>
                </a:ln>
                <a:solidFill>
                  <a:srgbClr val="29530D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E93BDA-EE9A-4A05-98EF-5ACCF280BA63}"/>
              </a:ext>
            </a:extLst>
          </p:cNvPr>
          <p:cNvSpPr txBox="1"/>
          <p:nvPr/>
        </p:nvSpPr>
        <p:spPr>
          <a:xfrm>
            <a:off x="397565" y="1391478"/>
            <a:ext cx="50755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Lorem ipsum dolor sit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amet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consectetur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adipiscing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elit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Aliquam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aliquet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purus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vel lacinia.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Curabitur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</a:p>
          <a:p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ullamcorper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lectus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ut.</a:t>
            </a:r>
            <a:r>
              <a:rPr lang="en-US" sz="4000" dirty="0">
                <a:solidFill>
                  <a:srgbClr val="2953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685F94-08B9-45D5-85E6-6F306E086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704" y="169901"/>
            <a:ext cx="6188766" cy="567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1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AD0A402-65BD-4C07-B10A-DF0352B97F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387524"/>
              </p:ext>
            </p:extLst>
          </p:nvPr>
        </p:nvGraphicFramePr>
        <p:xfrm>
          <a:off x="1099930" y="719667"/>
          <a:ext cx="10031896" cy="521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65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3D75D01-AFF4-456A-A153-2EB92FFBEDAA}"/>
              </a:ext>
            </a:extLst>
          </p:cNvPr>
          <p:cNvSpPr/>
          <p:nvPr/>
        </p:nvSpPr>
        <p:spPr>
          <a:xfrm>
            <a:off x="670560" y="944880"/>
            <a:ext cx="10469880" cy="4465320"/>
          </a:xfrm>
          <a:prstGeom prst="ellipse">
            <a:avLst/>
          </a:prstGeom>
          <a:solidFill>
            <a:srgbClr val="A7BCE3"/>
          </a:solidFill>
          <a:ln>
            <a:solidFill>
              <a:schemeClr val="bg1"/>
            </a:solidFill>
          </a:ln>
          <a:effectLst>
            <a:glow rad="228600">
              <a:srgbClr val="094EC9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b="1" dirty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Facilities</a:t>
            </a:r>
          </a:p>
        </p:txBody>
      </p:sp>
    </p:spTree>
    <p:extLst>
      <p:ext uri="{BB962C8B-B14F-4D97-AF65-F5344CB8AC3E}">
        <p14:creationId xmlns:p14="http://schemas.microsoft.com/office/powerpoint/2010/main" val="91372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344382-8586-4B56-A7A9-8560F5F67D25}"/>
              </a:ext>
            </a:extLst>
          </p:cNvPr>
          <p:cNvSpPr txBox="1"/>
          <p:nvPr/>
        </p:nvSpPr>
        <p:spPr>
          <a:xfrm>
            <a:off x="171451" y="0"/>
            <a:ext cx="91117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u="sng" dirty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Activity Based Learning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7A1288-EA0B-488C-BDCE-E85F34AC550D}"/>
              </a:ext>
            </a:extLst>
          </p:cNvPr>
          <p:cNvSpPr txBox="1"/>
          <p:nvPr/>
        </p:nvSpPr>
        <p:spPr>
          <a:xfrm>
            <a:off x="171451" y="1400175"/>
            <a:ext cx="7893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Lorem ipsum dolor sit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amet</a:t>
            </a:r>
            <a:endParaRPr lang="en-US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C33F8D-87E1-4EBD-97E0-DDCA9134968C}"/>
              </a:ext>
            </a:extLst>
          </p:cNvPr>
          <p:cNvSpPr txBox="1"/>
          <p:nvPr/>
        </p:nvSpPr>
        <p:spPr>
          <a:xfrm>
            <a:off x="171451" y="2431018"/>
            <a:ext cx="10247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Aliquam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aliquet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nec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purus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vel lacinia</a:t>
            </a:r>
            <a:endParaRPr lang="en-US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4726C3-5E18-43FF-8526-1FCF13E89BF1}"/>
              </a:ext>
            </a:extLst>
          </p:cNvPr>
          <p:cNvSpPr txBox="1"/>
          <p:nvPr/>
        </p:nvSpPr>
        <p:spPr>
          <a:xfrm>
            <a:off x="171451" y="3595986"/>
            <a:ext cx="88313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Curabitur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et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ullamcorper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lectus</a:t>
            </a:r>
            <a:endParaRPr lang="en-US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A5ECB-E38D-4006-84C8-327C6F11EF07}"/>
              </a:ext>
            </a:extLst>
          </p:cNvPr>
          <p:cNvSpPr txBox="1"/>
          <p:nvPr/>
        </p:nvSpPr>
        <p:spPr>
          <a:xfrm>
            <a:off x="171451" y="4872038"/>
            <a:ext cx="9983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Sed non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sem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ut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leo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rhoncus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effectLst/>
                <a:ea typeface="Times New Roman" panose="02020603050405020304" pitchFamily="18" charset="0"/>
              </a:rPr>
              <a:t>sodales</a:t>
            </a:r>
            <a:endParaRPr lang="en-US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4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291</Words>
  <Application>Microsoft Office PowerPoint</Application>
  <PresentationFormat>Widescreen</PresentationFormat>
  <Paragraphs>79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Nisar</dc:creator>
  <cp:lastModifiedBy>Nisar</cp:lastModifiedBy>
  <cp:revision>110</cp:revision>
  <dcterms:created xsi:type="dcterms:W3CDTF">2023-06-30T12:36:46Z</dcterms:created>
  <dcterms:modified xsi:type="dcterms:W3CDTF">2024-06-29T04:49:24Z</dcterms:modified>
</cp:coreProperties>
</file>